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4" r:id="rId3"/>
    <p:sldId id="256" r:id="rId4"/>
    <p:sldId id="259" r:id="rId5"/>
    <p:sldId id="257" r:id="rId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91" autoAdjust="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1526A4-7E9D-4E20-AC57-1974337554A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GB"/>
          </a:p>
        </p:txBody>
      </p:sp>
      <p:sp>
        <p:nvSpPr>
          <p:cNvPr id="3" name="Undertittel 2">
            <a:extLst>
              <a:ext uri="{FF2B5EF4-FFF2-40B4-BE49-F238E27FC236}">
                <a16:creationId xmlns:a16="http://schemas.microsoft.com/office/drawing/2014/main" id="{B3D4D8B3-4223-422A-8D63-F63668184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
        <p:nvSpPr>
          <p:cNvPr id="4" name="Plassholder for dato 3">
            <a:extLst>
              <a:ext uri="{FF2B5EF4-FFF2-40B4-BE49-F238E27FC236}">
                <a16:creationId xmlns:a16="http://schemas.microsoft.com/office/drawing/2014/main" id="{E5914CCF-4697-466A-8D95-CFFC39B25A6E}"/>
              </a:ext>
            </a:extLst>
          </p:cNvPr>
          <p:cNvSpPr>
            <a:spLocks noGrp="1"/>
          </p:cNvSpPr>
          <p:nvPr>
            <p:ph type="dt" sz="half" idx="10"/>
          </p:nvPr>
        </p:nvSpPr>
        <p:spPr/>
        <p:txBody>
          <a:bodyPr/>
          <a:lstStyle/>
          <a:p>
            <a:fld id="{EF6BC353-76D0-482C-A48E-7FF1376FE05A}" type="datetimeFigureOut">
              <a:rPr lang="en-GB" smtClean="0"/>
              <a:t>30/10/2018</a:t>
            </a:fld>
            <a:endParaRPr lang="en-GB"/>
          </a:p>
        </p:txBody>
      </p:sp>
      <p:sp>
        <p:nvSpPr>
          <p:cNvPr id="5" name="Plassholder for bunntekst 4">
            <a:extLst>
              <a:ext uri="{FF2B5EF4-FFF2-40B4-BE49-F238E27FC236}">
                <a16:creationId xmlns:a16="http://schemas.microsoft.com/office/drawing/2014/main" id="{CB5D3B1F-CA98-42E2-8DDD-F5C8223A69E8}"/>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6FCE3A91-ED41-4D9F-BCCB-594834DA2717}"/>
              </a:ext>
            </a:extLst>
          </p:cNvPr>
          <p:cNvSpPr>
            <a:spLocks noGrp="1"/>
          </p:cNvSpPr>
          <p:nvPr>
            <p:ph type="sldNum" sz="quarter" idx="12"/>
          </p:nvPr>
        </p:nvSpPr>
        <p:spPr/>
        <p:txBody>
          <a:bodyPr/>
          <a:lstStyle/>
          <a:p>
            <a:fld id="{D66F56B6-C6C5-45B1-B648-B349822DF075}" type="slidenum">
              <a:rPr lang="en-GB" smtClean="0"/>
              <a:t>‹#›</a:t>
            </a:fld>
            <a:endParaRPr lang="en-GB"/>
          </a:p>
        </p:txBody>
      </p:sp>
    </p:spTree>
    <p:extLst>
      <p:ext uri="{BB962C8B-B14F-4D97-AF65-F5344CB8AC3E}">
        <p14:creationId xmlns:p14="http://schemas.microsoft.com/office/powerpoint/2010/main" val="323742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2289AB-1F29-48C6-B994-197FA334A6EF}"/>
              </a:ext>
            </a:extLst>
          </p:cNvPr>
          <p:cNvSpPr>
            <a:spLocks noGrp="1"/>
          </p:cNvSpPr>
          <p:nvPr>
            <p:ph type="title"/>
          </p:nvPr>
        </p:nvSpPr>
        <p:spPr/>
        <p:txBody>
          <a:bodyPr/>
          <a:lstStyle/>
          <a:p>
            <a:r>
              <a:rPr lang="nb-NO"/>
              <a:t>Klikk for å redigere tittelstil</a:t>
            </a:r>
            <a:endParaRPr lang="en-GB"/>
          </a:p>
        </p:txBody>
      </p:sp>
      <p:sp>
        <p:nvSpPr>
          <p:cNvPr id="3" name="Plassholder for loddrett tekst 2">
            <a:extLst>
              <a:ext uri="{FF2B5EF4-FFF2-40B4-BE49-F238E27FC236}">
                <a16:creationId xmlns:a16="http://schemas.microsoft.com/office/drawing/2014/main" id="{9FB412D9-7D4A-4ACF-93B8-EA02A7EBDC51}"/>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a:extLst>
              <a:ext uri="{FF2B5EF4-FFF2-40B4-BE49-F238E27FC236}">
                <a16:creationId xmlns:a16="http://schemas.microsoft.com/office/drawing/2014/main" id="{81D34BF5-DBCF-4B71-AE63-6C30608BAB5E}"/>
              </a:ext>
            </a:extLst>
          </p:cNvPr>
          <p:cNvSpPr>
            <a:spLocks noGrp="1"/>
          </p:cNvSpPr>
          <p:nvPr>
            <p:ph type="dt" sz="half" idx="10"/>
          </p:nvPr>
        </p:nvSpPr>
        <p:spPr/>
        <p:txBody>
          <a:bodyPr/>
          <a:lstStyle/>
          <a:p>
            <a:fld id="{EF6BC353-76D0-482C-A48E-7FF1376FE05A}" type="datetimeFigureOut">
              <a:rPr lang="en-GB" smtClean="0"/>
              <a:t>30/10/2018</a:t>
            </a:fld>
            <a:endParaRPr lang="en-GB"/>
          </a:p>
        </p:txBody>
      </p:sp>
      <p:sp>
        <p:nvSpPr>
          <p:cNvPr id="5" name="Plassholder for bunntekst 4">
            <a:extLst>
              <a:ext uri="{FF2B5EF4-FFF2-40B4-BE49-F238E27FC236}">
                <a16:creationId xmlns:a16="http://schemas.microsoft.com/office/drawing/2014/main" id="{79C7B9EC-69BA-4F86-974A-50A73EAAF3B3}"/>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C55A125E-8CE2-4888-A9B4-2F2AD75711A1}"/>
              </a:ext>
            </a:extLst>
          </p:cNvPr>
          <p:cNvSpPr>
            <a:spLocks noGrp="1"/>
          </p:cNvSpPr>
          <p:nvPr>
            <p:ph type="sldNum" sz="quarter" idx="12"/>
          </p:nvPr>
        </p:nvSpPr>
        <p:spPr/>
        <p:txBody>
          <a:bodyPr/>
          <a:lstStyle/>
          <a:p>
            <a:fld id="{D66F56B6-C6C5-45B1-B648-B349822DF075}" type="slidenum">
              <a:rPr lang="en-GB" smtClean="0"/>
              <a:t>‹#›</a:t>
            </a:fld>
            <a:endParaRPr lang="en-GB"/>
          </a:p>
        </p:txBody>
      </p:sp>
    </p:spTree>
    <p:extLst>
      <p:ext uri="{BB962C8B-B14F-4D97-AF65-F5344CB8AC3E}">
        <p14:creationId xmlns:p14="http://schemas.microsoft.com/office/powerpoint/2010/main" val="2812774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244CD86-7CD2-41CB-A50A-298474417DFD}"/>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en-GB"/>
          </a:p>
        </p:txBody>
      </p:sp>
      <p:sp>
        <p:nvSpPr>
          <p:cNvPr id="3" name="Plassholder for loddrett tekst 2">
            <a:extLst>
              <a:ext uri="{FF2B5EF4-FFF2-40B4-BE49-F238E27FC236}">
                <a16:creationId xmlns:a16="http://schemas.microsoft.com/office/drawing/2014/main" id="{461DE6BB-9998-492F-9573-1E722ABCF871}"/>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a:extLst>
              <a:ext uri="{FF2B5EF4-FFF2-40B4-BE49-F238E27FC236}">
                <a16:creationId xmlns:a16="http://schemas.microsoft.com/office/drawing/2014/main" id="{478F3FA2-3F81-4D49-B6FF-B9FB4966C7FC}"/>
              </a:ext>
            </a:extLst>
          </p:cNvPr>
          <p:cNvSpPr>
            <a:spLocks noGrp="1"/>
          </p:cNvSpPr>
          <p:nvPr>
            <p:ph type="dt" sz="half" idx="10"/>
          </p:nvPr>
        </p:nvSpPr>
        <p:spPr/>
        <p:txBody>
          <a:bodyPr/>
          <a:lstStyle/>
          <a:p>
            <a:fld id="{EF6BC353-76D0-482C-A48E-7FF1376FE05A}" type="datetimeFigureOut">
              <a:rPr lang="en-GB" smtClean="0"/>
              <a:t>30/10/2018</a:t>
            </a:fld>
            <a:endParaRPr lang="en-GB"/>
          </a:p>
        </p:txBody>
      </p:sp>
      <p:sp>
        <p:nvSpPr>
          <p:cNvPr id="5" name="Plassholder for bunntekst 4">
            <a:extLst>
              <a:ext uri="{FF2B5EF4-FFF2-40B4-BE49-F238E27FC236}">
                <a16:creationId xmlns:a16="http://schemas.microsoft.com/office/drawing/2014/main" id="{0693F942-B6AB-4D1A-964B-377AA6291A3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859CAA3B-963A-4677-8B03-27F23B29A0EB}"/>
              </a:ext>
            </a:extLst>
          </p:cNvPr>
          <p:cNvSpPr>
            <a:spLocks noGrp="1"/>
          </p:cNvSpPr>
          <p:nvPr>
            <p:ph type="sldNum" sz="quarter" idx="12"/>
          </p:nvPr>
        </p:nvSpPr>
        <p:spPr/>
        <p:txBody>
          <a:bodyPr/>
          <a:lstStyle/>
          <a:p>
            <a:fld id="{D66F56B6-C6C5-45B1-B648-B349822DF075}" type="slidenum">
              <a:rPr lang="en-GB" smtClean="0"/>
              <a:t>‹#›</a:t>
            </a:fld>
            <a:endParaRPr lang="en-GB"/>
          </a:p>
        </p:txBody>
      </p:sp>
    </p:spTree>
    <p:extLst>
      <p:ext uri="{BB962C8B-B14F-4D97-AF65-F5344CB8AC3E}">
        <p14:creationId xmlns:p14="http://schemas.microsoft.com/office/powerpoint/2010/main" val="277002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9C4C23-F566-4D90-BF7D-7CBA220F0533}"/>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E2BE59AF-0B8B-4B13-B89D-E42AD9DB48FE}"/>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a:extLst>
              <a:ext uri="{FF2B5EF4-FFF2-40B4-BE49-F238E27FC236}">
                <a16:creationId xmlns:a16="http://schemas.microsoft.com/office/drawing/2014/main" id="{4D6ED2F7-1B8E-4CF8-A6A6-60935B4F6E2C}"/>
              </a:ext>
            </a:extLst>
          </p:cNvPr>
          <p:cNvSpPr>
            <a:spLocks noGrp="1"/>
          </p:cNvSpPr>
          <p:nvPr>
            <p:ph type="dt" sz="half" idx="10"/>
          </p:nvPr>
        </p:nvSpPr>
        <p:spPr/>
        <p:txBody>
          <a:bodyPr/>
          <a:lstStyle/>
          <a:p>
            <a:fld id="{EF6BC353-76D0-482C-A48E-7FF1376FE05A}" type="datetimeFigureOut">
              <a:rPr lang="en-GB" smtClean="0"/>
              <a:t>30/10/2018</a:t>
            </a:fld>
            <a:endParaRPr lang="en-GB"/>
          </a:p>
        </p:txBody>
      </p:sp>
      <p:sp>
        <p:nvSpPr>
          <p:cNvPr id="5" name="Plassholder for bunntekst 4">
            <a:extLst>
              <a:ext uri="{FF2B5EF4-FFF2-40B4-BE49-F238E27FC236}">
                <a16:creationId xmlns:a16="http://schemas.microsoft.com/office/drawing/2014/main" id="{1148E773-1DF9-45B8-BC47-5F278ED6EBC8}"/>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8B451304-A932-47F1-9E41-662B9E084C38}"/>
              </a:ext>
            </a:extLst>
          </p:cNvPr>
          <p:cNvSpPr>
            <a:spLocks noGrp="1"/>
          </p:cNvSpPr>
          <p:nvPr>
            <p:ph type="sldNum" sz="quarter" idx="12"/>
          </p:nvPr>
        </p:nvSpPr>
        <p:spPr/>
        <p:txBody>
          <a:bodyPr/>
          <a:lstStyle/>
          <a:p>
            <a:fld id="{D66F56B6-C6C5-45B1-B648-B349822DF075}" type="slidenum">
              <a:rPr lang="en-GB" smtClean="0"/>
              <a:t>‹#›</a:t>
            </a:fld>
            <a:endParaRPr lang="en-GB"/>
          </a:p>
        </p:txBody>
      </p:sp>
    </p:spTree>
    <p:extLst>
      <p:ext uri="{BB962C8B-B14F-4D97-AF65-F5344CB8AC3E}">
        <p14:creationId xmlns:p14="http://schemas.microsoft.com/office/powerpoint/2010/main" val="24143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183DB-F76B-4EAA-AB25-6CFEFD0A47C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GB"/>
          </a:p>
        </p:txBody>
      </p:sp>
      <p:sp>
        <p:nvSpPr>
          <p:cNvPr id="3" name="Plassholder for tekst 2">
            <a:extLst>
              <a:ext uri="{FF2B5EF4-FFF2-40B4-BE49-F238E27FC236}">
                <a16:creationId xmlns:a16="http://schemas.microsoft.com/office/drawing/2014/main" id="{CB433B99-30B6-4B87-AD2E-42111C6428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BE0D3BB5-4AF6-49BC-915F-B5213FA2855D}"/>
              </a:ext>
            </a:extLst>
          </p:cNvPr>
          <p:cNvSpPr>
            <a:spLocks noGrp="1"/>
          </p:cNvSpPr>
          <p:nvPr>
            <p:ph type="dt" sz="half" idx="10"/>
          </p:nvPr>
        </p:nvSpPr>
        <p:spPr/>
        <p:txBody>
          <a:bodyPr/>
          <a:lstStyle/>
          <a:p>
            <a:fld id="{EF6BC353-76D0-482C-A48E-7FF1376FE05A}" type="datetimeFigureOut">
              <a:rPr lang="en-GB" smtClean="0"/>
              <a:t>30/10/2018</a:t>
            </a:fld>
            <a:endParaRPr lang="en-GB"/>
          </a:p>
        </p:txBody>
      </p:sp>
      <p:sp>
        <p:nvSpPr>
          <p:cNvPr id="5" name="Plassholder for bunntekst 4">
            <a:extLst>
              <a:ext uri="{FF2B5EF4-FFF2-40B4-BE49-F238E27FC236}">
                <a16:creationId xmlns:a16="http://schemas.microsoft.com/office/drawing/2014/main" id="{0B5115CE-AA1A-4CF9-A30A-E1D5EB41D473}"/>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A56760E3-F5B4-4F44-BBD9-D6B9B88C75FD}"/>
              </a:ext>
            </a:extLst>
          </p:cNvPr>
          <p:cNvSpPr>
            <a:spLocks noGrp="1"/>
          </p:cNvSpPr>
          <p:nvPr>
            <p:ph type="sldNum" sz="quarter" idx="12"/>
          </p:nvPr>
        </p:nvSpPr>
        <p:spPr/>
        <p:txBody>
          <a:bodyPr/>
          <a:lstStyle/>
          <a:p>
            <a:fld id="{D66F56B6-C6C5-45B1-B648-B349822DF075}" type="slidenum">
              <a:rPr lang="en-GB" smtClean="0"/>
              <a:t>‹#›</a:t>
            </a:fld>
            <a:endParaRPr lang="en-GB"/>
          </a:p>
        </p:txBody>
      </p:sp>
    </p:spTree>
    <p:extLst>
      <p:ext uri="{BB962C8B-B14F-4D97-AF65-F5344CB8AC3E}">
        <p14:creationId xmlns:p14="http://schemas.microsoft.com/office/powerpoint/2010/main" val="591313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9D2EB4-B03C-4715-9CB5-D6BAD369A967}"/>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B7DF39A-EFE0-44E6-A7A1-73CA24E050FB}"/>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innhold 3">
            <a:extLst>
              <a:ext uri="{FF2B5EF4-FFF2-40B4-BE49-F238E27FC236}">
                <a16:creationId xmlns:a16="http://schemas.microsoft.com/office/drawing/2014/main" id="{EA95EDCF-F875-4603-B57C-B69126019E5C}"/>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5" name="Plassholder for dato 4">
            <a:extLst>
              <a:ext uri="{FF2B5EF4-FFF2-40B4-BE49-F238E27FC236}">
                <a16:creationId xmlns:a16="http://schemas.microsoft.com/office/drawing/2014/main" id="{C88700F3-4D63-4020-82FC-8C5060CFB7AA}"/>
              </a:ext>
            </a:extLst>
          </p:cNvPr>
          <p:cNvSpPr>
            <a:spLocks noGrp="1"/>
          </p:cNvSpPr>
          <p:nvPr>
            <p:ph type="dt" sz="half" idx="10"/>
          </p:nvPr>
        </p:nvSpPr>
        <p:spPr/>
        <p:txBody>
          <a:bodyPr/>
          <a:lstStyle/>
          <a:p>
            <a:fld id="{EF6BC353-76D0-482C-A48E-7FF1376FE05A}" type="datetimeFigureOut">
              <a:rPr lang="en-GB" smtClean="0"/>
              <a:t>30/10/2018</a:t>
            </a:fld>
            <a:endParaRPr lang="en-GB"/>
          </a:p>
        </p:txBody>
      </p:sp>
      <p:sp>
        <p:nvSpPr>
          <p:cNvPr id="6" name="Plassholder for bunntekst 5">
            <a:extLst>
              <a:ext uri="{FF2B5EF4-FFF2-40B4-BE49-F238E27FC236}">
                <a16:creationId xmlns:a16="http://schemas.microsoft.com/office/drawing/2014/main" id="{AE4418BF-907D-4C82-A44F-EABBC75D5D6A}"/>
              </a:ext>
            </a:extLst>
          </p:cNvPr>
          <p:cNvSpPr>
            <a:spLocks noGrp="1"/>
          </p:cNvSpPr>
          <p:nvPr>
            <p:ph type="ftr" sz="quarter" idx="11"/>
          </p:nvPr>
        </p:nvSpPr>
        <p:spPr/>
        <p:txBody>
          <a:bodyPr/>
          <a:lstStyle/>
          <a:p>
            <a:endParaRPr lang="en-GB"/>
          </a:p>
        </p:txBody>
      </p:sp>
      <p:sp>
        <p:nvSpPr>
          <p:cNvPr id="7" name="Plassholder for lysbildenummer 6">
            <a:extLst>
              <a:ext uri="{FF2B5EF4-FFF2-40B4-BE49-F238E27FC236}">
                <a16:creationId xmlns:a16="http://schemas.microsoft.com/office/drawing/2014/main" id="{D201D5AD-964C-4271-AFAB-DE035687FC02}"/>
              </a:ext>
            </a:extLst>
          </p:cNvPr>
          <p:cNvSpPr>
            <a:spLocks noGrp="1"/>
          </p:cNvSpPr>
          <p:nvPr>
            <p:ph type="sldNum" sz="quarter" idx="12"/>
          </p:nvPr>
        </p:nvSpPr>
        <p:spPr/>
        <p:txBody>
          <a:bodyPr/>
          <a:lstStyle/>
          <a:p>
            <a:fld id="{D66F56B6-C6C5-45B1-B648-B349822DF075}" type="slidenum">
              <a:rPr lang="en-GB" smtClean="0"/>
              <a:t>‹#›</a:t>
            </a:fld>
            <a:endParaRPr lang="en-GB"/>
          </a:p>
        </p:txBody>
      </p:sp>
    </p:spTree>
    <p:extLst>
      <p:ext uri="{BB962C8B-B14F-4D97-AF65-F5344CB8AC3E}">
        <p14:creationId xmlns:p14="http://schemas.microsoft.com/office/powerpoint/2010/main" val="2281163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A1B8F0-31B7-45FB-B729-0C78C96953C7}"/>
              </a:ext>
            </a:extLst>
          </p:cNvPr>
          <p:cNvSpPr>
            <a:spLocks noGrp="1"/>
          </p:cNvSpPr>
          <p:nvPr>
            <p:ph type="title"/>
          </p:nvPr>
        </p:nvSpPr>
        <p:spPr>
          <a:xfrm>
            <a:off x="839788" y="365125"/>
            <a:ext cx="10515600" cy="1325563"/>
          </a:xfrm>
        </p:spPr>
        <p:txBody>
          <a:bodyPr/>
          <a:lstStyle/>
          <a:p>
            <a:r>
              <a:rPr lang="nb-NO"/>
              <a:t>Klikk for å redigere tittelstil</a:t>
            </a:r>
            <a:endParaRPr lang="en-GB"/>
          </a:p>
        </p:txBody>
      </p:sp>
      <p:sp>
        <p:nvSpPr>
          <p:cNvPr id="3" name="Plassholder for tekst 2">
            <a:extLst>
              <a:ext uri="{FF2B5EF4-FFF2-40B4-BE49-F238E27FC236}">
                <a16:creationId xmlns:a16="http://schemas.microsoft.com/office/drawing/2014/main" id="{C07CF2A3-E0CD-4686-B3D3-747FC04749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36094BE4-D1DA-4DEA-A7B5-2B26FD28600C}"/>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5" name="Plassholder for tekst 4">
            <a:extLst>
              <a:ext uri="{FF2B5EF4-FFF2-40B4-BE49-F238E27FC236}">
                <a16:creationId xmlns:a16="http://schemas.microsoft.com/office/drawing/2014/main" id="{A60A9A75-EA55-4987-8D24-82B42D3B6D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7B11C2CF-3C04-47F0-B490-AB980557A8F7}"/>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7" name="Plassholder for dato 6">
            <a:extLst>
              <a:ext uri="{FF2B5EF4-FFF2-40B4-BE49-F238E27FC236}">
                <a16:creationId xmlns:a16="http://schemas.microsoft.com/office/drawing/2014/main" id="{31D32000-47ED-400D-8A2C-947E0267781A}"/>
              </a:ext>
            </a:extLst>
          </p:cNvPr>
          <p:cNvSpPr>
            <a:spLocks noGrp="1"/>
          </p:cNvSpPr>
          <p:nvPr>
            <p:ph type="dt" sz="half" idx="10"/>
          </p:nvPr>
        </p:nvSpPr>
        <p:spPr/>
        <p:txBody>
          <a:bodyPr/>
          <a:lstStyle/>
          <a:p>
            <a:fld id="{EF6BC353-76D0-482C-A48E-7FF1376FE05A}" type="datetimeFigureOut">
              <a:rPr lang="en-GB" smtClean="0"/>
              <a:t>30/10/2018</a:t>
            </a:fld>
            <a:endParaRPr lang="en-GB"/>
          </a:p>
        </p:txBody>
      </p:sp>
      <p:sp>
        <p:nvSpPr>
          <p:cNvPr id="8" name="Plassholder for bunntekst 7">
            <a:extLst>
              <a:ext uri="{FF2B5EF4-FFF2-40B4-BE49-F238E27FC236}">
                <a16:creationId xmlns:a16="http://schemas.microsoft.com/office/drawing/2014/main" id="{6E956623-2C31-479D-B951-A279836B5EB4}"/>
              </a:ext>
            </a:extLst>
          </p:cNvPr>
          <p:cNvSpPr>
            <a:spLocks noGrp="1"/>
          </p:cNvSpPr>
          <p:nvPr>
            <p:ph type="ftr" sz="quarter" idx="11"/>
          </p:nvPr>
        </p:nvSpPr>
        <p:spPr/>
        <p:txBody>
          <a:bodyPr/>
          <a:lstStyle/>
          <a:p>
            <a:endParaRPr lang="en-GB"/>
          </a:p>
        </p:txBody>
      </p:sp>
      <p:sp>
        <p:nvSpPr>
          <p:cNvPr id="9" name="Plassholder for lysbildenummer 8">
            <a:extLst>
              <a:ext uri="{FF2B5EF4-FFF2-40B4-BE49-F238E27FC236}">
                <a16:creationId xmlns:a16="http://schemas.microsoft.com/office/drawing/2014/main" id="{C6F98EC3-2726-4784-8DF3-3CA44218904F}"/>
              </a:ext>
            </a:extLst>
          </p:cNvPr>
          <p:cNvSpPr>
            <a:spLocks noGrp="1"/>
          </p:cNvSpPr>
          <p:nvPr>
            <p:ph type="sldNum" sz="quarter" idx="12"/>
          </p:nvPr>
        </p:nvSpPr>
        <p:spPr/>
        <p:txBody>
          <a:bodyPr/>
          <a:lstStyle/>
          <a:p>
            <a:fld id="{D66F56B6-C6C5-45B1-B648-B349822DF075}" type="slidenum">
              <a:rPr lang="en-GB" smtClean="0"/>
              <a:t>‹#›</a:t>
            </a:fld>
            <a:endParaRPr lang="en-GB"/>
          </a:p>
        </p:txBody>
      </p:sp>
    </p:spTree>
    <p:extLst>
      <p:ext uri="{BB962C8B-B14F-4D97-AF65-F5344CB8AC3E}">
        <p14:creationId xmlns:p14="http://schemas.microsoft.com/office/powerpoint/2010/main" val="613502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56E8E4-AECB-4BB4-A136-8802145FC07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BDC56495-25DA-41B8-9FFC-BC8320106987}"/>
              </a:ext>
            </a:extLst>
          </p:cNvPr>
          <p:cNvSpPr>
            <a:spLocks noGrp="1"/>
          </p:cNvSpPr>
          <p:nvPr>
            <p:ph type="dt" sz="half" idx="10"/>
          </p:nvPr>
        </p:nvSpPr>
        <p:spPr/>
        <p:txBody>
          <a:bodyPr/>
          <a:lstStyle/>
          <a:p>
            <a:fld id="{EF6BC353-76D0-482C-A48E-7FF1376FE05A}" type="datetimeFigureOut">
              <a:rPr lang="en-GB" smtClean="0"/>
              <a:t>30/10/2018</a:t>
            </a:fld>
            <a:endParaRPr lang="en-GB"/>
          </a:p>
        </p:txBody>
      </p:sp>
      <p:sp>
        <p:nvSpPr>
          <p:cNvPr id="4" name="Plassholder for bunntekst 3">
            <a:extLst>
              <a:ext uri="{FF2B5EF4-FFF2-40B4-BE49-F238E27FC236}">
                <a16:creationId xmlns:a16="http://schemas.microsoft.com/office/drawing/2014/main" id="{FF71A52E-62D4-489E-A78D-ECD39F0F03FD}"/>
              </a:ext>
            </a:extLst>
          </p:cNvPr>
          <p:cNvSpPr>
            <a:spLocks noGrp="1"/>
          </p:cNvSpPr>
          <p:nvPr>
            <p:ph type="ftr" sz="quarter" idx="11"/>
          </p:nvPr>
        </p:nvSpPr>
        <p:spPr/>
        <p:txBody>
          <a:bodyPr/>
          <a:lstStyle/>
          <a:p>
            <a:endParaRPr lang="en-GB"/>
          </a:p>
        </p:txBody>
      </p:sp>
      <p:sp>
        <p:nvSpPr>
          <p:cNvPr id="5" name="Plassholder for lysbildenummer 4">
            <a:extLst>
              <a:ext uri="{FF2B5EF4-FFF2-40B4-BE49-F238E27FC236}">
                <a16:creationId xmlns:a16="http://schemas.microsoft.com/office/drawing/2014/main" id="{67EFA601-D3D1-4FE8-8EF2-2C4E339F9AD3}"/>
              </a:ext>
            </a:extLst>
          </p:cNvPr>
          <p:cNvSpPr>
            <a:spLocks noGrp="1"/>
          </p:cNvSpPr>
          <p:nvPr>
            <p:ph type="sldNum" sz="quarter" idx="12"/>
          </p:nvPr>
        </p:nvSpPr>
        <p:spPr/>
        <p:txBody>
          <a:bodyPr/>
          <a:lstStyle/>
          <a:p>
            <a:fld id="{D66F56B6-C6C5-45B1-B648-B349822DF075}" type="slidenum">
              <a:rPr lang="en-GB" smtClean="0"/>
              <a:t>‹#›</a:t>
            </a:fld>
            <a:endParaRPr lang="en-GB"/>
          </a:p>
        </p:txBody>
      </p:sp>
    </p:spTree>
    <p:extLst>
      <p:ext uri="{BB962C8B-B14F-4D97-AF65-F5344CB8AC3E}">
        <p14:creationId xmlns:p14="http://schemas.microsoft.com/office/powerpoint/2010/main" val="46143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07FEFB0-0E44-4D67-995E-36D5B27162AF}"/>
              </a:ext>
            </a:extLst>
          </p:cNvPr>
          <p:cNvSpPr>
            <a:spLocks noGrp="1"/>
          </p:cNvSpPr>
          <p:nvPr>
            <p:ph type="dt" sz="half" idx="10"/>
          </p:nvPr>
        </p:nvSpPr>
        <p:spPr/>
        <p:txBody>
          <a:bodyPr/>
          <a:lstStyle/>
          <a:p>
            <a:fld id="{EF6BC353-76D0-482C-A48E-7FF1376FE05A}" type="datetimeFigureOut">
              <a:rPr lang="en-GB" smtClean="0"/>
              <a:t>30/10/2018</a:t>
            </a:fld>
            <a:endParaRPr lang="en-GB"/>
          </a:p>
        </p:txBody>
      </p:sp>
      <p:sp>
        <p:nvSpPr>
          <p:cNvPr id="3" name="Plassholder for bunntekst 2">
            <a:extLst>
              <a:ext uri="{FF2B5EF4-FFF2-40B4-BE49-F238E27FC236}">
                <a16:creationId xmlns:a16="http://schemas.microsoft.com/office/drawing/2014/main" id="{8DF292F5-A26F-4C48-ADAA-F200EDB06D4F}"/>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611D5E77-08FA-4667-9792-BD92DD2011DF}"/>
              </a:ext>
            </a:extLst>
          </p:cNvPr>
          <p:cNvSpPr>
            <a:spLocks noGrp="1"/>
          </p:cNvSpPr>
          <p:nvPr>
            <p:ph type="sldNum" sz="quarter" idx="12"/>
          </p:nvPr>
        </p:nvSpPr>
        <p:spPr/>
        <p:txBody>
          <a:bodyPr/>
          <a:lstStyle/>
          <a:p>
            <a:fld id="{D66F56B6-C6C5-45B1-B648-B349822DF075}" type="slidenum">
              <a:rPr lang="en-GB" smtClean="0"/>
              <a:t>‹#›</a:t>
            </a:fld>
            <a:endParaRPr lang="en-GB"/>
          </a:p>
        </p:txBody>
      </p:sp>
    </p:spTree>
    <p:extLst>
      <p:ext uri="{BB962C8B-B14F-4D97-AF65-F5344CB8AC3E}">
        <p14:creationId xmlns:p14="http://schemas.microsoft.com/office/powerpoint/2010/main" val="149822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2925F3-3BF6-403E-BB6C-5D3C94FBC3D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D994133F-15E5-46FC-A38B-52BA53FE78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tekst 3">
            <a:extLst>
              <a:ext uri="{FF2B5EF4-FFF2-40B4-BE49-F238E27FC236}">
                <a16:creationId xmlns:a16="http://schemas.microsoft.com/office/drawing/2014/main" id="{D58FFFA7-115E-44CC-A5A2-D869316CA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95A932EE-1654-4302-B733-97DD7E794E7B}"/>
              </a:ext>
            </a:extLst>
          </p:cNvPr>
          <p:cNvSpPr>
            <a:spLocks noGrp="1"/>
          </p:cNvSpPr>
          <p:nvPr>
            <p:ph type="dt" sz="half" idx="10"/>
          </p:nvPr>
        </p:nvSpPr>
        <p:spPr/>
        <p:txBody>
          <a:bodyPr/>
          <a:lstStyle/>
          <a:p>
            <a:fld id="{EF6BC353-76D0-482C-A48E-7FF1376FE05A}" type="datetimeFigureOut">
              <a:rPr lang="en-GB" smtClean="0"/>
              <a:t>30/10/2018</a:t>
            </a:fld>
            <a:endParaRPr lang="en-GB"/>
          </a:p>
        </p:txBody>
      </p:sp>
      <p:sp>
        <p:nvSpPr>
          <p:cNvPr id="6" name="Plassholder for bunntekst 5">
            <a:extLst>
              <a:ext uri="{FF2B5EF4-FFF2-40B4-BE49-F238E27FC236}">
                <a16:creationId xmlns:a16="http://schemas.microsoft.com/office/drawing/2014/main" id="{90D70BFC-7A9A-48FE-947F-A31767346A52}"/>
              </a:ext>
            </a:extLst>
          </p:cNvPr>
          <p:cNvSpPr>
            <a:spLocks noGrp="1"/>
          </p:cNvSpPr>
          <p:nvPr>
            <p:ph type="ftr" sz="quarter" idx="11"/>
          </p:nvPr>
        </p:nvSpPr>
        <p:spPr/>
        <p:txBody>
          <a:bodyPr/>
          <a:lstStyle/>
          <a:p>
            <a:endParaRPr lang="en-GB"/>
          </a:p>
        </p:txBody>
      </p:sp>
      <p:sp>
        <p:nvSpPr>
          <p:cNvPr id="7" name="Plassholder for lysbildenummer 6">
            <a:extLst>
              <a:ext uri="{FF2B5EF4-FFF2-40B4-BE49-F238E27FC236}">
                <a16:creationId xmlns:a16="http://schemas.microsoft.com/office/drawing/2014/main" id="{458FD102-1512-443A-A80E-E01D994CFE91}"/>
              </a:ext>
            </a:extLst>
          </p:cNvPr>
          <p:cNvSpPr>
            <a:spLocks noGrp="1"/>
          </p:cNvSpPr>
          <p:nvPr>
            <p:ph type="sldNum" sz="quarter" idx="12"/>
          </p:nvPr>
        </p:nvSpPr>
        <p:spPr/>
        <p:txBody>
          <a:bodyPr/>
          <a:lstStyle/>
          <a:p>
            <a:fld id="{D66F56B6-C6C5-45B1-B648-B349822DF075}" type="slidenum">
              <a:rPr lang="en-GB" smtClean="0"/>
              <a:t>‹#›</a:t>
            </a:fld>
            <a:endParaRPr lang="en-GB"/>
          </a:p>
        </p:txBody>
      </p:sp>
    </p:spTree>
    <p:extLst>
      <p:ext uri="{BB962C8B-B14F-4D97-AF65-F5344CB8AC3E}">
        <p14:creationId xmlns:p14="http://schemas.microsoft.com/office/powerpoint/2010/main" val="283881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2E78DD-74AB-45E1-92B9-7A5F251D550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GB"/>
          </a:p>
        </p:txBody>
      </p:sp>
      <p:sp>
        <p:nvSpPr>
          <p:cNvPr id="3" name="Plassholder for bilde 2">
            <a:extLst>
              <a:ext uri="{FF2B5EF4-FFF2-40B4-BE49-F238E27FC236}">
                <a16:creationId xmlns:a16="http://schemas.microsoft.com/office/drawing/2014/main" id="{C6890320-3CF4-45C6-93AE-3458D0B741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ssholder for tekst 3">
            <a:extLst>
              <a:ext uri="{FF2B5EF4-FFF2-40B4-BE49-F238E27FC236}">
                <a16:creationId xmlns:a16="http://schemas.microsoft.com/office/drawing/2014/main" id="{2993A5AB-526F-4D17-BD00-98B93E03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1DA4CA58-7E25-4F96-A696-CBDEBE756EF9}"/>
              </a:ext>
            </a:extLst>
          </p:cNvPr>
          <p:cNvSpPr>
            <a:spLocks noGrp="1"/>
          </p:cNvSpPr>
          <p:nvPr>
            <p:ph type="dt" sz="half" idx="10"/>
          </p:nvPr>
        </p:nvSpPr>
        <p:spPr/>
        <p:txBody>
          <a:bodyPr/>
          <a:lstStyle/>
          <a:p>
            <a:fld id="{EF6BC353-76D0-482C-A48E-7FF1376FE05A}" type="datetimeFigureOut">
              <a:rPr lang="en-GB" smtClean="0"/>
              <a:t>30/10/2018</a:t>
            </a:fld>
            <a:endParaRPr lang="en-GB"/>
          </a:p>
        </p:txBody>
      </p:sp>
      <p:sp>
        <p:nvSpPr>
          <p:cNvPr id="6" name="Plassholder for bunntekst 5">
            <a:extLst>
              <a:ext uri="{FF2B5EF4-FFF2-40B4-BE49-F238E27FC236}">
                <a16:creationId xmlns:a16="http://schemas.microsoft.com/office/drawing/2014/main" id="{09B271AF-A60F-4A90-B154-9EB0B903899E}"/>
              </a:ext>
            </a:extLst>
          </p:cNvPr>
          <p:cNvSpPr>
            <a:spLocks noGrp="1"/>
          </p:cNvSpPr>
          <p:nvPr>
            <p:ph type="ftr" sz="quarter" idx="11"/>
          </p:nvPr>
        </p:nvSpPr>
        <p:spPr/>
        <p:txBody>
          <a:bodyPr/>
          <a:lstStyle/>
          <a:p>
            <a:endParaRPr lang="en-GB"/>
          </a:p>
        </p:txBody>
      </p:sp>
      <p:sp>
        <p:nvSpPr>
          <p:cNvPr id="7" name="Plassholder for lysbildenummer 6">
            <a:extLst>
              <a:ext uri="{FF2B5EF4-FFF2-40B4-BE49-F238E27FC236}">
                <a16:creationId xmlns:a16="http://schemas.microsoft.com/office/drawing/2014/main" id="{68575062-C190-4B54-AD6A-4168ACBA546F}"/>
              </a:ext>
            </a:extLst>
          </p:cNvPr>
          <p:cNvSpPr>
            <a:spLocks noGrp="1"/>
          </p:cNvSpPr>
          <p:nvPr>
            <p:ph type="sldNum" sz="quarter" idx="12"/>
          </p:nvPr>
        </p:nvSpPr>
        <p:spPr/>
        <p:txBody>
          <a:bodyPr/>
          <a:lstStyle/>
          <a:p>
            <a:fld id="{D66F56B6-C6C5-45B1-B648-B349822DF075}" type="slidenum">
              <a:rPr lang="en-GB" smtClean="0"/>
              <a:t>‹#›</a:t>
            </a:fld>
            <a:endParaRPr lang="en-GB"/>
          </a:p>
        </p:txBody>
      </p:sp>
    </p:spTree>
    <p:extLst>
      <p:ext uri="{BB962C8B-B14F-4D97-AF65-F5344CB8AC3E}">
        <p14:creationId xmlns:p14="http://schemas.microsoft.com/office/powerpoint/2010/main" val="4250882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D5C6891-3CB5-4F9D-B01F-2B310574D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GB"/>
          </a:p>
        </p:txBody>
      </p:sp>
      <p:sp>
        <p:nvSpPr>
          <p:cNvPr id="3" name="Plassholder for tekst 2">
            <a:extLst>
              <a:ext uri="{FF2B5EF4-FFF2-40B4-BE49-F238E27FC236}">
                <a16:creationId xmlns:a16="http://schemas.microsoft.com/office/drawing/2014/main" id="{77EF88FC-F02A-4005-8982-AD7FA6B717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a:extLst>
              <a:ext uri="{FF2B5EF4-FFF2-40B4-BE49-F238E27FC236}">
                <a16:creationId xmlns:a16="http://schemas.microsoft.com/office/drawing/2014/main" id="{C7302D16-894A-405F-9864-0AF42D41A8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BC353-76D0-482C-A48E-7FF1376FE05A}" type="datetimeFigureOut">
              <a:rPr lang="en-GB" smtClean="0"/>
              <a:t>30/10/2018</a:t>
            </a:fld>
            <a:endParaRPr lang="en-GB"/>
          </a:p>
        </p:txBody>
      </p:sp>
      <p:sp>
        <p:nvSpPr>
          <p:cNvPr id="5" name="Plassholder for bunntekst 4">
            <a:extLst>
              <a:ext uri="{FF2B5EF4-FFF2-40B4-BE49-F238E27FC236}">
                <a16:creationId xmlns:a16="http://schemas.microsoft.com/office/drawing/2014/main" id="{96783842-C6B7-4E93-9F5E-FD3E5D045C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ssholder for lysbildenummer 5">
            <a:extLst>
              <a:ext uri="{FF2B5EF4-FFF2-40B4-BE49-F238E27FC236}">
                <a16:creationId xmlns:a16="http://schemas.microsoft.com/office/drawing/2014/main" id="{D772C209-90ED-4E6E-9BD4-B62EF4C98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F56B6-C6C5-45B1-B648-B349822DF075}" type="slidenum">
              <a:rPr lang="en-GB" smtClean="0"/>
              <a:t>‹#›</a:t>
            </a:fld>
            <a:endParaRPr lang="en-GB"/>
          </a:p>
        </p:txBody>
      </p:sp>
    </p:spTree>
    <p:extLst>
      <p:ext uri="{BB962C8B-B14F-4D97-AF65-F5344CB8AC3E}">
        <p14:creationId xmlns:p14="http://schemas.microsoft.com/office/powerpoint/2010/main" val="3088503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500" b="1" dirty="0">
                <a:solidFill>
                  <a:prstClr val="black"/>
                </a:solidFill>
                <a:latin typeface="Calibri" panose="020F0502020204030204"/>
              </a:rPr>
              <a:t>KOMMUNIKASJON, SPRÅK OG TEKST</a:t>
            </a:r>
            <a:br>
              <a:rPr lang="nb-NO" sz="2500" b="1" dirty="0">
                <a:solidFill>
                  <a:prstClr val="black"/>
                </a:solidFill>
                <a:latin typeface="Calibri" panose="020F0502020204030204"/>
              </a:rPr>
            </a:br>
            <a:endParaRPr lang="nb-NO" sz="2500" b="1" dirty="0">
              <a:solidFill>
                <a:prstClr val="black"/>
              </a:solidFill>
              <a:latin typeface="Calibri" panose="020F0502020204030204"/>
            </a:endParaRPr>
          </a:p>
        </p:txBody>
      </p:sp>
      <p:sp>
        <p:nvSpPr>
          <p:cNvPr id="3" name="Plassholder for innhold 2"/>
          <p:cNvSpPr>
            <a:spLocks noGrp="1"/>
          </p:cNvSpPr>
          <p:nvPr>
            <p:ph idx="1"/>
          </p:nvPr>
        </p:nvSpPr>
        <p:spPr/>
        <p:txBody>
          <a:bodyPr/>
          <a:lstStyle/>
          <a:p>
            <a:pPr marL="0" indent="0">
              <a:spcAft>
                <a:spcPts val="0"/>
              </a:spcAft>
              <a:buNone/>
            </a:pPr>
            <a:r>
              <a:rPr lang="nb-NO" sz="2400" b="1" dirty="0"/>
              <a:t>MÅL; </a:t>
            </a:r>
          </a:p>
          <a:p>
            <a:pPr>
              <a:lnSpc>
                <a:spcPct val="70000"/>
              </a:lnSpc>
              <a:spcAft>
                <a:spcPts val="0"/>
              </a:spcAft>
            </a:pPr>
            <a:r>
              <a:rPr lang="nb-NO" sz="1900" dirty="0"/>
              <a:t>BARN SKAL OPPLEVE ET SPRÅKMILJØ SOM GIR GLEDE OG MESTRING!</a:t>
            </a:r>
          </a:p>
          <a:p>
            <a:pPr>
              <a:spcAft>
                <a:spcPts val="0"/>
              </a:spcAft>
            </a:pPr>
            <a:endParaRPr lang="nb-NO" dirty="0"/>
          </a:p>
          <a:p>
            <a:pPr marL="0" indent="0">
              <a:buNone/>
            </a:pPr>
            <a:r>
              <a:rPr lang="nb-NO" sz="2400" b="1" dirty="0"/>
              <a:t>HVORFOR; </a:t>
            </a:r>
          </a:p>
          <a:p>
            <a:pPr>
              <a:lnSpc>
                <a:spcPct val="70000"/>
              </a:lnSpc>
            </a:pPr>
            <a:r>
              <a:rPr lang="nb-NO" sz="1900" dirty="0"/>
              <a:t>SPRÅKLIGE FERDIGHETER HAR BETYDNING FOR BARNETS EMOSJONELLE, KOGNITIVE OG SOSIALE UTVIKLING</a:t>
            </a:r>
          </a:p>
          <a:p>
            <a:pPr>
              <a:lnSpc>
                <a:spcPct val="70000"/>
              </a:lnSpc>
            </a:pPr>
            <a:r>
              <a:rPr lang="nb-NO" sz="1900" dirty="0"/>
              <a:t>SPRÅK ER GRUNNLEGGENDE FOR KOMMUNIKASJON MED OMGIVELSENE OG VIKTIG FOR BARNETS MESTRING OG SELVFØLELSE</a:t>
            </a:r>
          </a:p>
          <a:p>
            <a:endParaRPr lang="nb-NO" dirty="0"/>
          </a:p>
        </p:txBody>
      </p:sp>
    </p:spTree>
    <p:extLst>
      <p:ext uri="{BB962C8B-B14F-4D97-AF65-F5344CB8AC3E}">
        <p14:creationId xmlns:p14="http://schemas.microsoft.com/office/powerpoint/2010/main" val="3193249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470898"/>
          </a:xfrm>
        </p:spPr>
        <p:txBody>
          <a:bodyPr>
            <a:normAutofit fontScale="90000"/>
          </a:bodyPr>
          <a:lstStyle/>
          <a:p>
            <a:r>
              <a:rPr lang="nb-NO" sz="2800" b="1" dirty="0">
                <a:solidFill>
                  <a:prstClr val="black"/>
                </a:solidFill>
                <a:latin typeface="Calibri" panose="020F0502020204030204"/>
              </a:rPr>
              <a:t>KOMMUNIKASJON, SPRÅK OG </a:t>
            </a:r>
            <a:r>
              <a:rPr lang="nb-NO" sz="2800" b="1" dirty="0" smtClean="0">
                <a:solidFill>
                  <a:prstClr val="black"/>
                </a:solidFill>
                <a:latin typeface="Calibri" panose="020F0502020204030204"/>
              </a:rPr>
              <a:t>TEKST </a:t>
            </a:r>
            <a:r>
              <a:rPr lang="nb-NO" sz="2800" dirty="0">
                <a:solidFill>
                  <a:prstClr val="black"/>
                </a:solidFill>
                <a:latin typeface="Calibri" panose="020F0502020204030204"/>
              </a:rPr>
              <a:t/>
            </a:r>
            <a:br>
              <a:rPr lang="nb-NO" sz="2800" dirty="0">
                <a:solidFill>
                  <a:prstClr val="black"/>
                </a:solidFill>
                <a:latin typeface="Calibri" panose="020F0502020204030204"/>
              </a:rPr>
            </a:br>
            <a:endParaRPr lang="nb-NO" sz="2800" dirty="0"/>
          </a:p>
        </p:txBody>
      </p:sp>
      <p:sp>
        <p:nvSpPr>
          <p:cNvPr id="3" name="Plassholder for innhold 2"/>
          <p:cNvSpPr>
            <a:spLocks noGrp="1"/>
          </p:cNvSpPr>
          <p:nvPr>
            <p:ph idx="1"/>
          </p:nvPr>
        </p:nvSpPr>
        <p:spPr>
          <a:xfrm>
            <a:off x="838200" y="1237797"/>
            <a:ext cx="10515600" cy="5293632"/>
          </a:xfrm>
        </p:spPr>
        <p:txBody>
          <a:bodyPr>
            <a:normAutofit fontScale="25000" lnSpcReduction="20000"/>
          </a:bodyPr>
          <a:lstStyle/>
          <a:p>
            <a:pPr marL="0" indent="0">
              <a:buNone/>
            </a:pPr>
            <a:r>
              <a:rPr lang="nb-NO" sz="9600" b="1" dirty="0"/>
              <a:t>VI ARBEIDER MED KOMMUNIKASJON, SPRÅK OG TEKST GJENNOM;</a:t>
            </a:r>
          </a:p>
          <a:p>
            <a:r>
              <a:rPr lang="nb-NO" sz="7400" dirty="0"/>
              <a:t>HVERDAGSAKTIVITETER – DEN VOKSNE BESKRIVER, FORKLARER, BEKREFTER OG UTVIDER BARNAS YTRINGER VED MÅLTID, PÅKLEDNING, STELL OG LEK/AKTIVITETER.</a:t>
            </a:r>
          </a:p>
          <a:p>
            <a:r>
              <a:rPr lang="nb-NO" sz="7400" dirty="0"/>
              <a:t>MUSIKKSAMLINGER - BARNEHAGEN TILBYR ET RIKT MANGFOLD AV SANGER, RIM OG REGLER. MUSIKKSAMLINGER GIR FELLESSKAP, GLEDE, FELLES REFERANSERAMME OG KULTUR.</a:t>
            </a:r>
          </a:p>
          <a:p>
            <a:r>
              <a:rPr lang="nb-NO" sz="7400" dirty="0"/>
              <a:t>SAMTALER – DET LEGGES TIL RETTE FOR SAMTALER I MINDRE GRUPPER DER BARN OG VOKSNE ØVER SEG PÅ Å FORTELLE, LYTTE, UNDRE SEG OG REFLEKTERE SAMMEN MED ANDRE. BARN FÅR OPPLEVE ANERKJENNELSE OG MESTRING.</a:t>
            </a:r>
          </a:p>
          <a:p>
            <a:r>
              <a:rPr lang="nb-NO" sz="7400" dirty="0"/>
              <a:t>LITTERATUR – BARNEBØKER ER TILGJENGELIG FOR BARNA. BØKENE SYNLIGGJØRES GJENNOM KONKRETER SOM BILDER PÅ VEGGENE OG ULIKE FIGURER. BIBLIOTEKET BESØKES JEVNLIG.</a:t>
            </a:r>
          </a:p>
          <a:p>
            <a:r>
              <a:rPr lang="nb-NO" sz="7400" dirty="0"/>
              <a:t>TEKSTSKAPING – VI SKAPER TEKSTER UT FRA FELLES OPPLEVELSE. SAMMENHENGEN MELLOM DET VI SIER OG DET VI SKRIVER/LESER BLIR TYDELIGGJORT. HVERT BARNS BETYDNING FOR GRUPPEN OG FELLESSKAPET VEKTLEGGES. </a:t>
            </a:r>
            <a:br>
              <a:rPr lang="nb-NO" sz="7400" dirty="0"/>
            </a:br>
            <a:r>
              <a:rPr lang="nb-NO" sz="7400" dirty="0"/>
              <a:t>DE VOKSNE OPPMUNTRER OG INSPIRER TIL BARNAS LEKESKRIVING OG TAR VARE PÅ BARNAS EGNE HISTORIER.</a:t>
            </a:r>
          </a:p>
          <a:p>
            <a:r>
              <a:rPr lang="nb-NO" sz="7400" dirty="0"/>
              <a:t>SPRÅKGRUPPER – VI BENYTTER METODEN «BEGREP OM BEGREPER» SOM METODE FOR STRUKTURERT BEGREPSINNLÆRING.</a:t>
            </a:r>
          </a:p>
          <a:p>
            <a:endParaRPr lang="nb-NO" sz="4400" dirty="0"/>
          </a:p>
          <a:p>
            <a:pPr marL="0" indent="0">
              <a:buNone/>
            </a:pPr>
            <a:r>
              <a:rPr lang="nb-NO" sz="9600" b="1" dirty="0"/>
              <a:t>VURDERINGAV SPRÅKARBEIDET UTFØRES; </a:t>
            </a:r>
            <a:endParaRPr lang="nb-NO" sz="9600" b="1" dirty="0" smtClean="0"/>
          </a:p>
          <a:p>
            <a:pPr marL="0" indent="0">
              <a:buNone/>
            </a:pPr>
            <a:r>
              <a:rPr lang="nb-NO" sz="7600" dirty="0" smtClean="0"/>
              <a:t>PÅ </a:t>
            </a:r>
            <a:r>
              <a:rPr lang="nb-NO" sz="7600" dirty="0"/>
              <a:t>AVDELINGSMØTER, GJENNOM PRAKSISFORTELLINGER, TRAS OG STÅSTEDSANALYSE</a:t>
            </a:r>
          </a:p>
          <a:p>
            <a:endParaRPr lang="nb-NO" dirty="0"/>
          </a:p>
        </p:txBody>
      </p:sp>
    </p:spTree>
    <p:extLst>
      <p:ext uri="{BB962C8B-B14F-4D97-AF65-F5344CB8AC3E}">
        <p14:creationId xmlns:p14="http://schemas.microsoft.com/office/powerpoint/2010/main" val="543207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Bilde 4" descr="Et bilde som inneholder brevhode, konvolutt, tekst, objekt&#10;&#10;Beskrivelse som er generert med middels visshet">
            <a:extLst>
              <a:ext uri="{FF2B5EF4-FFF2-40B4-BE49-F238E27FC236}">
                <a16:creationId xmlns:a16="http://schemas.microsoft.com/office/drawing/2014/main" id="{6532C112-6552-4C65-AAE8-3830E04BCCE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457516" y="1217230"/>
            <a:ext cx="4823239" cy="36174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Bilde 6" descr="Et bilde som inneholder person, gutt, innendørs, holder&#10;&#10;Beskrivelse som er generert med svært høy visshet">
            <a:extLst>
              <a:ext uri="{FF2B5EF4-FFF2-40B4-BE49-F238E27FC236}">
                <a16:creationId xmlns:a16="http://schemas.microsoft.com/office/drawing/2014/main" id="{DF047BA1-C758-47F2-9A3D-B7119EE62F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7779688" y="1007257"/>
            <a:ext cx="4876483" cy="36573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Bilde 9">
            <a:extLst>
              <a:ext uri="{FF2B5EF4-FFF2-40B4-BE49-F238E27FC236}">
                <a16:creationId xmlns:a16="http://schemas.microsoft.com/office/drawing/2014/main" id="{2B08C97D-1614-4005-8E12-9EB697310CFB}"/>
              </a:ext>
            </a:extLst>
          </p:cNvPr>
          <p:cNvPicPr>
            <a:picLocks noChangeAspect="1"/>
          </p:cNvPicPr>
          <p:nvPr/>
        </p:nvPicPr>
        <p:blipFill rotWithShape="1">
          <a:blip r:embed="rId4"/>
          <a:srcRect b="23418"/>
          <a:stretch/>
        </p:blipFill>
        <p:spPr>
          <a:xfrm>
            <a:off x="4287285" y="125254"/>
            <a:ext cx="3617429" cy="3693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kstSylinder 10">
            <a:extLst>
              <a:ext uri="{FF2B5EF4-FFF2-40B4-BE49-F238E27FC236}">
                <a16:creationId xmlns:a16="http://schemas.microsoft.com/office/drawing/2014/main" id="{EC19EFDE-B05B-4A6A-A9E0-2584EBC9B20A}"/>
              </a:ext>
            </a:extLst>
          </p:cNvPr>
          <p:cNvSpPr txBox="1"/>
          <p:nvPr/>
        </p:nvSpPr>
        <p:spPr>
          <a:xfrm>
            <a:off x="3260035" y="4304683"/>
            <a:ext cx="5671930" cy="1938992"/>
          </a:xfrm>
          <a:prstGeom prst="rect">
            <a:avLst/>
          </a:prstGeom>
          <a:noFill/>
        </p:spPr>
        <p:txBody>
          <a:bodyPr wrap="square" rtlCol="0">
            <a:spAutoFit/>
          </a:bodyPr>
          <a:lstStyle/>
          <a:p>
            <a:pPr algn="ctr"/>
            <a:r>
              <a:rPr lang="en-GB" sz="2400" b="1" dirty="0"/>
              <a:t>FRA KRUSEDULLER TIL BOKSTAVER</a:t>
            </a:r>
            <a:br>
              <a:rPr lang="en-GB" sz="2400" b="1" dirty="0"/>
            </a:br>
            <a:r>
              <a:rPr lang="en-GB" sz="2400" dirty="0" err="1"/>
              <a:t>På</a:t>
            </a:r>
            <a:r>
              <a:rPr lang="en-GB" sz="2400" dirty="0"/>
              <a:t> </a:t>
            </a:r>
            <a:r>
              <a:rPr lang="en-GB" sz="2400" dirty="0" err="1"/>
              <a:t>storbarn</a:t>
            </a:r>
            <a:r>
              <a:rPr lang="en-GB" sz="2400" dirty="0"/>
              <a:t> </a:t>
            </a:r>
            <a:r>
              <a:rPr lang="en-GB" sz="2400" dirty="0" err="1"/>
              <a:t>oppmuntrer</a:t>
            </a:r>
            <a:r>
              <a:rPr lang="en-GB" sz="2400" dirty="0"/>
              <a:t> vi </a:t>
            </a:r>
            <a:r>
              <a:rPr lang="en-GB" sz="2400" dirty="0" err="1"/>
              <a:t>til</a:t>
            </a:r>
            <a:r>
              <a:rPr lang="en-GB" sz="2400" dirty="0"/>
              <a:t> </a:t>
            </a:r>
            <a:r>
              <a:rPr lang="en-GB" sz="2400" dirty="0" err="1"/>
              <a:t>lekeskriving</a:t>
            </a:r>
            <a:r>
              <a:rPr lang="en-GB" sz="2400" dirty="0"/>
              <a:t> </a:t>
            </a:r>
            <a:r>
              <a:rPr lang="en-GB" sz="2400" dirty="0" err="1"/>
              <a:t>og</a:t>
            </a:r>
            <a:r>
              <a:rPr lang="en-GB" sz="2400" dirty="0"/>
              <a:t> </a:t>
            </a:r>
            <a:r>
              <a:rPr lang="en-GB" sz="2400" dirty="0" err="1"/>
              <a:t>inspirerer</a:t>
            </a:r>
            <a:r>
              <a:rPr lang="en-GB" sz="2400" dirty="0"/>
              <a:t> </a:t>
            </a:r>
            <a:r>
              <a:rPr lang="en-GB" sz="2400" dirty="0" err="1"/>
              <a:t>til</a:t>
            </a:r>
            <a:r>
              <a:rPr lang="en-GB" sz="2400" dirty="0"/>
              <a:t> å </a:t>
            </a:r>
            <a:r>
              <a:rPr lang="en-GB" sz="2400" dirty="0" err="1"/>
              <a:t>skape</a:t>
            </a:r>
            <a:r>
              <a:rPr lang="en-GB" sz="2400" dirty="0"/>
              <a:t> </a:t>
            </a:r>
            <a:r>
              <a:rPr lang="en-GB" sz="2400" dirty="0" err="1"/>
              <a:t>egne</a:t>
            </a:r>
            <a:r>
              <a:rPr lang="en-GB" sz="2400" dirty="0"/>
              <a:t> </a:t>
            </a:r>
            <a:r>
              <a:rPr lang="en-GB" sz="2400" dirty="0" err="1"/>
              <a:t>historier</a:t>
            </a:r>
            <a:r>
              <a:rPr lang="en-GB" sz="2400" dirty="0"/>
              <a:t>. Her </a:t>
            </a:r>
            <a:r>
              <a:rPr lang="en-GB" sz="2400" dirty="0" err="1"/>
              <a:t>kommer</a:t>
            </a:r>
            <a:r>
              <a:rPr lang="en-GB" sz="2400" dirty="0"/>
              <a:t> </a:t>
            </a:r>
            <a:r>
              <a:rPr lang="en-GB" sz="2400" dirty="0" err="1"/>
              <a:t>barnas</a:t>
            </a:r>
            <a:r>
              <a:rPr lang="en-GB" sz="2400" dirty="0"/>
              <a:t> </a:t>
            </a:r>
            <a:r>
              <a:rPr lang="en-GB" sz="2400" dirty="0" err="1"/>
              <a:t>multimodale</a:t>
            </a:r>
            <a:r>
              <a:rPr lang="en-GB" sz="2400" dirty="0"/>
              <a:t> </a:t>
            </a:r>
            <a:r>
              <a:rPr lang="en-GB" sz="2400" dirty="0" err="1"/>
              <a:t>tekster</a:t>
            </a:r>
            <a:r>
              <a:rPr lang="en-GB" sz="2400" dirty="0"/>
              <a:t> </a:t>
            </a:r>
            <a:r>
              <a:rPr lang="en-GB" sz="2400" dirty="0" err="1"/>
              <a:t>fram</a:t>
            </a:r>
            <a:r>
              <a:rPr lang="en-GB" sz="2400" dirty="0"/>
              <a:t> </a:t>
            </a:r>
            <a:r>
              <a:rPr lang="en-GB" sz="2400" dirty="0" err="1"/>
              <a:t>i</a:t>
            </a:r>
            <a:r>
              <a:rPr lang="en-GB" sz="2400" dirty="0"/>
              <a:t> </a:t>
            </a:r>
            <a:r>
              <a:rPr lang="en-GB" sz="2400" dirty="0" err="1"/>
              <a:t>selvlagde</a:t>
            </a:r>
            <a:r>
              <a:rPr lang="en-GB" sz="2400" dirty="0"/>
              <a:t> </a:t>
            </a:r>
            <a:r>
              <a:rPr lang="en-GB" sz="2400" dirty="0" err="1"/>
              <a:t>bøker</a:t>
            </a:r>
            <a:r>
              <a:rPr lang="en-GB" sz="2400" dirty="0"/>
              <a:t>. </a:t>
            </a:r>
          </a:p>
        </p:txBody>
      </p:sp>
    </p:spTree>
    <p:extLst>
      <p:ext uri="{BB962C8B-B14F-4D97-AF65-F5344CB8AC3E}">
        <p14:creationId xmlns:p14="http://schemas.microsoft.com/office/powerpoint/2010/main" val="452969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243797C-FCA5-4C53-BDF3-EE3F52C6D81E}"/>
              </a:ext>
            </a:extLst>
          </p:cNvPr>
          <p:cNvPicPr>
            <a:picLocks noChangeAspect="1"/>
          </p:cNvPicPr>
          <p:nvPr/>
        </p:nvPicPr>
        <p:blipFill rotWithShape="1">
          <a:blip r:embed="rId2">
            <a:extLst>
              <a:ext uri="{28A0092B-C50C-407E-A947-70E740481C1C}">
                <a14:useLocalDpi xmlns:a14="http://schemas.microsoft.com/office/drawing/2010/main" val="0"/>
              </a:ext>
            </a:extLst>
          </a:blip>
          <a:srcRect t="12991" b="21563"/>
          <a:stretch/>
        </p:blipFill>
        <p:spPr>
          <a:xfrm>
            <a:off x="5079537" y="3253894"/>
            <a:ext cx="3532120" cy="3082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Bilde 8">
            <a:extLst>
              <a:ext uri="{FF2B5EF4-FFF2-40B4-BE49-F238E27FC236}">
                <a16:creationId xmlns:a16="http://schemas.microsoft.com/office/drawing/2014/main" id="{0E7E5AD6-BF89-4CB9-BF2F-A7A746CE6EE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08451" y="993139"/>
            <a:ext cx="6120127" cy="4590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Bilde 10">
            <a:extLst>
              <a:ext uri="{FF2B5EF4-FFF2-40B4-BE49-F238E27FC236}">
                <a16:creationId xmlns:a16="http://schemas.microsoft.com/office/drawing/2014/main" id="{B124F111-EEE5-41C5-A626-0B7B9C00DF4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432"/>
          <a:stretch/>
        </p:blipFill>
        <p:spPr>
          <a:xfrm rot="10800000">
            <a:off x="8944534" y="3253067"/>
            <a:ext cx="3024102" cy="3082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Bilde 12">
            <a:extLst>
              <a:ext uri="{FF2B5EF4-FFF2-40B4-BE49-F238E27FC236}">
                <a16:creationId xmlns:a16="http://schemas.microsoft.com/office/drawing/2014/main" id="{354E2CCC-B271-4B2F-BF53-504A3903488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015"/>
          <a:stretch/>
        </p:blipFill>
        <p:spPr>
          <a:xfrm rot="5400000">
            <a:off x="9216520" y="243334"/>
            <a:ext cx="2767324" cy="2736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kstSylinder 13">
            <a:extLst>
              <a:ext uri="{FF2B5EF4-FFF2-40B4-BE49-F238E27FC236}">
                <a16:creationId xmlns:a16="http://schemas.microsoft.com/office/drawing/2014/main" id="{CCA7A1B0-0A2E-455E-9AB2-AC7A03ADC4BE}"/>
              </a:ext>
            </a:extLst>
          </p:cNvPr>
          <p:cNvSpPr txBox="1"/>
          <p:nvPr/>
        </p:nvSpPr>
        <p:spPr>
          <a:xfrm>
            <a:off x="156565" y="6348250"/>
            <a:ext cx="4183116" cy="369332"/>
          </a:xfrm>
          <a:prstGeom prst="rect">
            <a:avLst/>
          </a:prstGeom>
          <a:noFill/>
        </p:spPr>
        <p:txBody>
          <a:bodyPr wrap="square" rtlCol="0">
            <a:spAutoFit/>
          </a:bodyPr>
          <a:lstStyle/>
          <a:p>
            <a:r>
              <a:rPr lang="nb-NO" dirty="0"/>
              <a:t>Lesekroken på Veslefrikk</a:t>
            </a:r>
          </a:p>
        </p:txBody>
      </p:sp>
      <p:sp>
        <p:nvSpPr>
          <p:cNvPr id="17" name="TekstSylinder 16">
            <a:extLst>
              <a:ext uri="{FF2B5EF4-FFF2-40B4-BE49-F238E27FC236}">
                <a16:creationId xmlns:a16="http://schemas.microsoft.com/office/drawing/2014/main" id="{3686BA7F-E335-4573-9196-C4182F633397}"/>
              </a:ext>
            </a:extLst>
          </p:cNvPr>
          <p:cNvSpPr txBox="1"/>
          <p:nvPr/>
        </p:nvSpPr>
        <p:spPr>
          <a:xfrm>
            <a:off x="5268531" y="133530"/>
            <a:ext cx="3510456" cy="3570208"/>
          </a:xfrm>
          <a:prstGeom prst="rect">
            <a:avLst/>
          </a:prstGeom>
          <a:noFill/>
        </p:spPr>
        <p:txBody>
          <a:bodyPr wrap="square" rtlCol="0">
            <a:spAutoFit/>
          </a:bodyPr>
          <a:lstStyle/>
          <a:p>
            <a:pPr algn="ctr"/>
            <a:r>
              <a:rPr lang="nb-NO" sz="2400" b="1" dirty="0"/>
              <a:t>Bokglede!</a:t>
            </a:r>
          </a:p>
          <a:p>
            <a:pPr algn="ctr"/>
            <a:r>
              <a:rPr lang="nb-NO" sz="2000" dirty="0"/>
              <a:t>I følge rammeplanen skal barnehagen tilby et mangfold av blant annet bøker (2017). Bøker er mye brukt i barnehagen og barna finner ofte fram bøker for å lese selv, sammen med en voksen eller med andre barn.</a:t>
            </a:r>
          </a:p>
          <a:p>
            <a:pPr algn="ctr"/>
            <a:endParaRPr lang="nb-NO" sz="2400" dirty="0"/>
          </a:p>
          <a:p>
            <a:pPr algn="ctr"/>
            <a:endParaRPr lang="nb-NO" dirty="0"/>
          </a:p>
        </p:txBody>
      </p:sp>
      <p:sp>
        <p:nvSpPr>
          <p:cNvPr id="18" name="TekstSylinder 17">
            <a:extLst>
              <a:ext uri="{FF2B5EF4-FFF2-40B4-BE49-F238E27FC236}">
                <a16:creationId xmlns:a16="http://schemas.microsoft.com/office/drawing/2014/main" id="{2D8A6B20-F8D4-41DD-9C26-B8C02B80358E}"/>
              </a:ext>
            </a:extLst>
          </p:cNvPr>
          <p:cNvSpPr txBox="1"/>
          <p:nvPr/>
        </p:nvSpPr>
        <p:spPr>
          <a:xfrm>
            <a:off x="4966558" y="6336016"/>
            <a:ext cx="3123227" cy="369332"/>
          </a:xfrm>
          <a:prstGeom prst="rect">
            <a:avLst/>
          </a:prstGeom>
          <a:noFill/>
        </p:spPr>
        <p:txBody>
          <a:bodyPr wrap="none" rtlCol="0">
            <a:spAutoFit/>
          </a:bodyPr>
          <a:lstStyle/>
          <a:p>
            <a:r>
              <a:rPr lang="nb-NO" dirty="0"/>
              <a:t>Det er mange måter å lese på…</a:t>
            </a:r>
          </a:p>
        </p:txBody>
      </p:sp>
    </p:spTree>
    <p:extLst>
      <p:ext uri="{BB962C8B-B14F-4D97-AF65-F5344CB8AC3E}">
        <p14:creationId xmlns:p14="http://schemas.microsoft.com/office/powerpoint/2010/main" val="282180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17F53732-65A2-4D35-9917-08241278F526}"/>
              </a:ext>
            </a:extLst>
          </p:cNvPr>
          <p:cNvSpPr txBox="1"/>
          <p:nvPr/>
        </p:nvSpPr>
        <p:spPr>
          <a:xfrm>
            <a:off x="584522" y="797510"/>
            <a:ext cx="4757531" cy="5262979"/>
          </a:xfrm>
          <a:prstGeom prst="rect">
            <a:avLst/>
          </a:prstGeom>
          <a:noFill/>
        </p:spPr>
        <p:txBody>
          <a:bodyPr wrap="square" rtlCol="0">
            <a:spAutoFit/>
          </a:bodyPr>
          <a:lstStyle/>
          <a:p>
            <a:r>
              <a:rPr lang="nb-NO" sz="2400" b="1" dirty="0"/>
              <a:t>DEN TRAVLE EDDERKOPPEN</a:t>
            </a:r>
            <a:r>
              <a:rPr lang="nb-NO" sz="2400" dirty="0"/>
              <a:t/>
            </a:r>
            <a:br>
              <a:rPr lang="nb-NO" sz="2400" dirty="0"/>
            </a:br>
            <a:r>
              <a:rPr lang="nb-NO" sz="2400" dirty="0"/>
              <a:t>Etter at det ble vist stor interesse for edderkopper blant flere av toåringene har vi begynt å arbeide med boka “den travle edderkoppen” på Veslefrikk. Vi har laget konkreter som henger framme på avdelingen og som brukes i lek og samling. Vi har også hengt opp bilder fra boka rundt omkring på avdelingen og særlig rundt måltid er fortellingen en sentral del av samtalen. Vi forholder oss til noe felles og skaper gjensidige samspill. </a:t>
            </a:r>
          </a:p>
        </p:txBody>
      </p:sp>
      <p:pic>
        <p:nvPicPr>
          <p:cNvPr id="6" name="Bilde 5">
            <a:extLst>
              <a:ext uri="{FF2B5EF4-FFF2-40B4-BE49-F238E27FC236}">
                <a16:creationId xmlns:a16="http://schemas.microsoft.com/office/drawing/2014/main" id="{EA0E5E21-BD8C-4E2B-9341-18DE67190520}"/>
              </a:ext>
            </a:extLst>
          </p:cNvPr>
          <p:cNvPicPr>
            <a:picLocks noChangeAspect="1"/>
          </p:cNvPicPr>
          <p:nvPr/>
        </p:nvPicPr>
        <p:blipFill rotWithShape="1">
          <a:blip r:embed="rId2"/>
          <a:srcRect l="2463" t="1862" r="10539" b="9201"/>
          <a:stretch/>
        </p:blipFill>
        <p:spPr>
          <a:xfrm rot="18032170">
            <a:off x="-7440" y="184776"/>
            <a:ext cx="944728" cy="722187"/>
          </a:xfrm>
          <a:prstGeom prst="ellipse">
            <a:avLst/>
          </a:prstGeom>
        </p:spPr>
      </p:pic>
      <p:pic>
        <p:nvPicPr>
          <p:cNvPr id="7" name="Bilde 6">
            <a:extLst>
              <a:ext uri="{FF2B5EF4-FFF2-40B4-BE49-F238E27FC236}">
                <a16:creationId xmlns:a16="http://schemas.microsoft.com/office/drawing/2014/main" id="{31297828-4710-43E0-A78A-8161F1B0BA64}"/>
              </a:ext>
            </a:extLst>
          </p:cNvPr>
          <p:cNvPicPr>
            <a:picLocks noChangeAspect="1"/>
          </p:cNvPicPr>
          <p:nvPr/>
        </p:nvPicPr>
        <p:blipFill>
          <a:blip r:embed="rId3"/>
          <a:stretch>
            <a:fillRect/>
          </a:stretch>
        </p:blipFill>
        <p:spPr>
          <a:xfrm flipH="1">
            <a:off x="10821001" y="494767"/>
            <a:ext cx="1134482" cy="1282837"/>
          </a:xfrm>
          <a:prstGeom prst="rect">
            <a:avLst/>
          </a:prstGeom>
        </p:spPr>
      </p:pic>
      <p:pic>
        <p:nvPicPr>
          <p:cNvPr id="3" name="Bilde 2">
            <a:extLst>
              <a:ext uri="{FF2B5EF4-FFF2-40B4-BE49-F238E27FC236}">
                <a16:creationId xmlns:a16="http://schemas.microsoft.com/office/drawing/2014/main" id="{D86AA763-1568-414A-A885-05921E34011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5939" t="10870" r="-963" b="15896"/>
          <a:stretch/>
        </p:blipFill>
        <p:spPr>
          <a:xfrm>
            <a:off x="5650167" y="247136"/>
            <a:ext cx="3631317" cy="25132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Bilde 7">
            <a:extLst>
              <a:ext uri="{FF2B5EF4-FFF2-40B4-BE49-F238E27FC236}">
                <a16:creationId xmlns:a16="http://schemas.microsoft.com/office/drawing/2014/main" id="{7E0D9D7F-AE6F-47CD-B8AD-7C0AA75534D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7586594" y="2809216"/>
            <a:ext cx="4344740" cy="32585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Bilde 8">
            <a:extLst>
              <a:ext uri="{FF2B5EF4-FFF2-40B4-BE49-F238E27FC236}">
                <a16:creationId xmlns:a16="http://schemas.microsoft.com/office/drawing/2014/main" id="{6CE44E3B-1612-452C-AE28-43FD69471432}"/>
              </a:ext>
            </a:extLst>
          </p:cNvPr>
          <p:cNvPicPr>
            <a:picLocks noChangeAspect="1"/>
          </p:cNvPicPr>
          <p:nvPr/>
        </p:nvPicPr>
        <p:blipFill>
          <a:blip r:embed="rId6"/>
          <a:stretch>
            <a:fillRect/>
          </a:stretch>
        </p:blipFill>
        <p:spPr>
          <a:xfrm rot="10800000">
            <a:off x="5755973" y="4207112"/>
            <a:ext cx="1133954" cy="1286367"/>
          </a:xfrm>
          <a:prstGeom prst="rect">
            <a:avLst/>
          </a:prstGeom>
        </p:spPr>
      </p:pic>
    </p:spTree>
    <p:extLst>
      <p:ext uri="{BB962C8B-B14F-4D97-AF65-F5344CB8AC3E}">
        <p14:creationId xmlns:p14="http://schemas.microsoft.com/office/powerpoint/2010/main" val="410239264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262</Words>
  <Application>Microsoft Office PowerPoint</Application>
  <PresentationFormat>Widescreen</PresentationFormat>
  <Paragraphs>24</Paragraphs>
  <Slides>5</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5</vt:i4>
      </vt:variant>
    </vt:vector>
  </HeadingPairs>
  <TitlesOfParts>
    <vt:vector size="9" baseType="lpstr">
      <vt:lpstr>Arial</vt:lpstr>
      <vt:lpstr>Calibri</vt:lpstr>
      <vt:lpstr>Calibri Light</vt:lpstr>
      <vt:lpstr>Office-tema</vt:lpstr>
      <vt:lpstr>KOMMUNIKASJON, SPRÅK OG TEKST </vt:lpstr>
      <vt:lpstr>KOMMUNIKASJON, SPRÅK OG TEKST  </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Øystein Fandrem</dc:creator>
  <cp:lastModifiedBy>1356Styrer</cp:lastModifiedBy>
  <cp:revision>20</cp:revision>
  <dcterms:created xsi:type="dcterms:W3CDTF">2018-10-29T19:36:54Z</dcterms:created>
  <dcterms:modified xsi:type="dcterms:W3CDTF">2018-10-30T20:17:37Z</dcterms:modified>
</cp:coreProperties>
</file>