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9"/>
  </p:notesMasterIdLst>
  <p:handoutMasterIdLst>
    <p:handoutMasterId r:id="rId10"/>
  </p:handoutMasterIdLst>
  <p:sldIdLst>
    <p:sldId id="298" r:id="rId4"/>
    <p:sldId id="283" r:id="rId5"/>
    <p:sldId id="297" r:id="rId6"/>
    <p:sldId id="292" r:id="rId7"/>
    <p:sldId id="293" r:id="rId8"/>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574" autoAdjust="0"/>
  </p:normalViewPr>
  <p:slideViewPr>
    <p:cSldViewPr snapToGrid="0">
      <p:cViewPr varScale="1">
        <p:scale>
          <a:sx n="73" d="100"/>
          <a:sy n="73" d="100"/>
        </p:scale>
        <p:origin x="540"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2877F4D-55AF-4FBF-B436-2A3447F1C4F5}" type="datetime1">
              <a:rPr lang="nb-NO" smtClean="0"/>
              <a:t>11.03.2019</a:t>
            </a:fld>
            <a:endParaRPr lang="nb-NO" dirty="0"/>
          </a:p>
        </p:txBody>
      </p:sp>
      <p:sp>
        <p:nvSpPr>
          <p:cNvPr id="4" name="Plassholder for bunntekst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dirty="0"/>
          </a:p>
        </p:txBody>
      </p:sp>
      <p:sp>
        <p:nvSpPr>
          <p:cNvPr id="5" name="Plassholder for lysbilde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nb-NO" smtClean="0"/>
              <a:t>‹#›</a:t>
            </a:fld>
            <a:endParaRPr lang="nb-NO"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6889F-3089-43E9-9F5F-9A2C27D73B4D}" type="datetime1">
              <a:rPr lang="nb-NO" smtClean="0"/>
              <a:pPr/>
              <a:t>11.03.2019</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dirty="0"/>
              <a:t>Klikk for å redigere tekststiler</a:t>
            </a:r>
          </a:p>
          <a:p>
            <a:pPr lvl="1" rtl="0"/>
            <a:r>
              <a:rPr lang="nb-NO" dirty="0"/>
              <a:t>Andre nivå</a:t>
            </a:r>
          </a:p>
          <a:p>
            <a:pPr lvl="2" rtl="0"/>
            <a:r>
              <a:rPr lang="nb-NO" dirty="0"/>
              <a:t>Tredje nivå</a:t>
            </a:r>
          </a:p>
          <a:p>
            <a:pPr lvl="3" rtl="0"/>
            <a:r>
              <a:rPr lang="nb-NO" dirty="0"/>
              <a:t>Fjerde nivå</a:t>
            </a:r>
          </a:p>
          <a:p>
            <a:pPr lvl="4" rtl="0"/>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nb-NO" smtClean="0"/>
              <a:t>‹#›</a:t>
            </a:fld>
            <a:endParaRPr lang="nb-NO"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rtl="0"/>
            <a:fld id="{8530193B-564F-4854-8A52-728F3FB19C85}" type="slidenum">
              <a:rPr lang="nb-NO" smtClean="0"/>
              <a:t>5</a:t>
            </a:fld>
            <a:endParaRPr lang="nb-NO" dirty="0"/>
          </a:p>
        </p:txBody>
      </p:sp>
    </p:spTree>
    <p:extLst>
      <p:ext uri="{BB962C8B-B14F-4D97-AF65-F5344CB8AC3E}">
        <p14:creationId xmlns:p14="http://schemas.microsoft.com/office/powerpoint/2010/main" val="33996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lumMod val="95000"/>
          </a:schemeClr>
        </a:solidFill>
        <a:effectLst/>
      </p:bgPr>
    </p:bg>
    <p:spTree>
      <p:nvGrpSpPr>
        <p:cNvPr id="1" name=""/>
        <p:cNvGrpSpPr/>
        <p:nvPr/>
      </p:nvGrpSpPr>
      <p:grpSpPr>
        <a:xfrm>
          <a:off x="0" y="0"/>
          <a:ext cx="0" cy="0"/>
          <a:chOff x="0" y="0"/>
          <a:chExt cx="0" cy="0"/>
        </a:xfrm>
      </p:grpSpPr>
      <p:sp>
        <p:nvSpPr>
          <p:cNvPr id="41" name="Plassholder for bil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500" b="1" spc="-300" dirty="0"/>
            </a:lvl1pPr>
          </a:lstStyle>
          <a:p>
            <a:pPr lvl="0" algn="r" rtl="0"/>
            <a:r>
              <a:rPr lang="nb-NO" dirty="0"/>
              <a:t>Klikk for å redigere presentasjonstittelen</a:t>
            </a:r>
          </a:p>
        </p:txBody>
      </p:sp>
      <p:sp>
        <p:nvSpPr>
          <p:cNvPr id="3" name="Undertittel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nb-NO" smtClean="0"/>
              <a:t>Klikk for å redigere undertittelstil i malen</a:t>
            </a:r>
            <a:endParaRPr lang="nb-NO" dirty="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bbelt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7" name="Undertit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nb-NO"/>
              <a:t>Legge til en bunntekst</a:t>
            </a:r>
            <a:endParaRPr lang="nb-NO" dirty="0"/>
          </a:p>
        </p:txBody>
      </p:sp>
      <p:sp>
        <p:nvSpPr>
          <p:cNvPr id="5" name="Plassholder for lysbildenumm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9" name="Undertit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5" name="Plassholder f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1" name="Plassholder for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nb-NO"/>
              <a:t>Legge til en bunntekst</a:t>
            </a:r>
            <a:endParaRPr lang="nb-NO" dirty="0"/>
          </a:p>
        </p:txBody>
      </p:sp>
      <p:sp>
        <p:nvSpPr>
          <p:cNvPr id="6" name="Plassholder for lysbildenumm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olon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10" name="Undertit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5" name="Plassholder f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3" name="Plassholder for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5" name="Plassholder for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7" name="Plassholder for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nb-NO"/>
              <a:t>Legge til en bunntekst</a:t>
            </a:r>
            <a:endParaRPr lang="nb-NO" dirty="0"/>
          </a:p>
        </p:txBody>
      </p:sp>
      <p:sp>
        <p:nvSpPr>
          <p:cNvPr id="6" name="Plassholder for lysbildenumm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5" name="Undertit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bunntekst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nb-NO"/>
              <a:t>Legge til en bunntekst</a:t>
            </a:r>
            <a:endParaRPr lang="nb-NO" dirty="0"/>
          </a:p>
        </p:txBody>
      </p:sp>
      <p:sp>
        <p:nvSpPr>
          <p:cNvPr id="4" name="Plassholder for lysbildenumm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nb-NO"/>
              <a:t>Legge til en bunntekst</a:t>
            </a:r>
            <a:endParaRPr lang="nb-NO" dirty="0"/>
          </a:p>
        </p:txBody>
      </p:sp>
      <p:sp>
        <p:nvSpPr>
          <p:cNvPr id="3" name="Plassholder for lysbildenumm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nb-NO" smtClean="0"/>
              <a:pPr/>
              <a:t>‹#›</a:t>
            </a:fld>
            <a:endParaRPr lang="nb-NO" dirty="0"/>
          </a:p>
        </p:txBody>
      </p:sp>
      <p:sp>
        <p:nvSpPr>
          <p:cNvPr id="4" name="Tit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nb-NO"/>
              <a:t>Klikk for å redigere tittelstil i malen</a:t>
            </a:r>
            <a:endParaRPr lang="nb-NO"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delingslysbilde 1">
    <p:bg>
      <p:bgPr>
        <a:solidFill>
          <a:schemeClr val="bg1">
            <a:lumMod val="95000"/>
          </a:schemeClr>
        </a:solidFill>
        <a:effectLst/>
      </p:bgPr>
    </p:bg>
    <p:spTree>
      <p:nvGrpSpPr>
        <p:cNvPr id="1" name=""/>
        <p:cNvGrpSpPr/>
        <p:nvPr/>
      </p:nvGrpSpPr>
      <p:grpSpPr>
        <a:xfrm>
          <a:off x="0" y="0"/>
          <a:ext cx="0" cy="0"/>
          <a:chOff x="0" y="0"/>
          <a:chExt cx="0" cy="0"/>
        </a:xfrm>
      </p:grpSpPr>
      <p:sp>
        <p:nvSpPr>
          <p:cNvPr id="41" name="Plassholder for bil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dirty="0"/>
              <a:t>Sett inn eller dra-og-slipp </a:t>
            </a:r>
            <a:br>
              <a:rPr lang="nb-NO" dirty="0"/>
            </a:br>
            <a:r>
              <a:rPr lang="nb-NO" dirty="0"/>
              <a:t>bildet her</a:t>
            </a:r>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rtl="0"/>
            <a:r>
              <a:rPr lang="nb-NO" dirty="0"/>
              <a:t>Klikk for å redigere inndelingsskiller</a:t>
            </a:r>
          </a:p>
        </p:txBody>
      </p:sp>
      <p:sp>
        <p:nvSpPr>
          <p:cNvPr id="7" name="Undertit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b-NO"/>
              <a:t>Klikk for å redigere undertittelstil i malen</a:t>
            </a:r>
            <a:endParaRPr lang="nb-NO" dirty="0"/>
          </a:p>
        </p:txBody>
      </p:sp>
      <p:sp>
        <p:nvSpPr>
          <p:cNvPr id="4" name="Plassholder for bunntekst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nb-NO"/>
              <a:t>Legge til en bunntekst</a:t>
            </a:r>
            <a:endParaRPr lang="nb-NO" dirty="0"/>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5" name="Plassholder for lysbil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lysbil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lassholder for bil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a:t>
            </a:r>
            <a:br>
              <a:rPr lang="nb-NO"/>
            </a:br>
            <a:r>
              <a:rPr lang="nb-NO"/>
              <a:t>bildet her</a:t>
            </a:r>
            <a:endParaRPr lang="nb-NO" dirty="0"/>
          </a:p>
        </p:txBody>
      </p:sp>
      <p:sp>
        <p:nvSpPr>
          <p:cNvPr id="3" name="Tit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6000" b="1" spc="-300">
                <a:solidFill>
                  <a:schemeClr val="tx1">
                    <a:lumMod val="75000"/>
                    <a:lumOff val="25000"/>
                  </a:schemeClr>
                </a:solidFill>
                <a:latin typeface="+mj-lt"/>
              </a:defRPr>
            </a:lvl1pPr>
          </a:lstStyle>
          <a:p>
            <a:pPr rtl="0"/>
            <a:r>
              <a:rPr lang="nb-NO"/>
              <a:t>Klikk for å redigere inndelingsskiller</a:t>
            </a:r>
            <a:endParaRPr lang="nb-NO" dirty="0"/>
          </a:p>
        </p:txBody>
      </p:sp>
      <p:sp>
        <p:nvSpPr>
          <p:cNvPr id="7" name="Undertit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b-NO"/>
              <a:t>Klikk for å redigere undertittelstil i malen</a:t>
            </a:r>
            <a:endParaRPr lang="nb-NO" dirty="0"/>
          </a:p>
        </p:txBody>
      </p:sp>
      <p:sp>
        <p:nvSpPr>
          <p:cNvPr id="4" name="Plassholder for bunntekst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nb-NO"/>
              <a:t>Legge til en bunntekst</a:t>
            </a:r>
            <a:endParaRPr lang="nb-NO" dirty="0"/>
          </a:p>
        </p:txBody>
      </p:sp>
      <p:sp>
        <p:nvSpPr>
          <p:cNvPr id="8" name="Rektangel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b-NO" dirty="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5" name="Plassholder for lysbil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for bildeoppsett 1">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bildet</a:t>
            </a:r>
            <a:endParaRPr lang="nb-NO" dirty="0"/>
          </a:p>
        </p:txBody>
      </p:sp>
      <p:sp>
        <p:nvSpPr>
          <p:cNvPr id="2" name="Tit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5200" b="1" spc="-300">
                <a:solidFill>
                  <a:schemeClr val="tx1">
                    <a:lumMod val="75000"/>
                    <a:lumOff val="25000"/>
                  </a:schemeClr>
                </a:solidFill>
              </a:defRPr>
            </a:lvl1pPr>
          </a:lstStyle>
          <a:p>
            <a:pPr rtl="0"/>
            <a:r>
              <a:rPr lang="nb-NO" dirty="0"/>
              <a:t>Rediger sidetittel</a:t>
            </a:r>
          </a:p>
        </p:txBody>
      </p:sp>
      <p:sp>
        <p:nvSpPr>
          <p:cNvPr id="10" name="Undertit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nb-NO"/>
              <a:t>Legge til en bunntekst</a:t>
            </a:r>
            <a:endParaRPr lang="nb-NO" dirty="0"/>
          </a:p>
        </p:txBody>
      </p:sp>
      <p:sp>
        <p:nvSpPr>
          <p:cNvPr id="5" name="Plassholder for lysbil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
        <p:nvSpPr>
          <p:cNvPr id="8" name="Rektangel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b-NO"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for bildeoppsett 2">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bildet</a:t>
            </a:r>
            <a:endParaRPr lang="nb-NO" dirty="0"/>
          </a:p>
        </p:txBody>
      </p:sp>
      <p:sp>
        <p:nvSpPr>
          <p:cNvPr id="2" name="Tit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400" b="1" spc="-300">
                <a:solidFill>
                  <a:schemeClr val="tx1">
                    <a:lumMod val="75000"/>
                    <a:lumOff val="25000"/>
                  </a:schemeClr>
                </a:solidFill>
              </a:defRPr>
            </a:lvl1pPr>
          </a:lstStyle>
          <a:p>
            <a:pPr rtl="0"/>
            <a:r>
              <a:rPr lang="nb-NO" dirty="0"/>
              <a:t>Klikk for å redigere sidetittelen</a:t>
            </a:r>
          </a:p>
        </p:txBody>
      </p:sp>
      <p:sp>
        <p:nvSpPr>
          <p:cNvPr id="10" name="Undertit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nb-NO"/>
              <a:t>Legge til en bunntekst</a:t>
            </a:r>
            <a:endParaRPr lang="nb-NO" dirty="0"/>
          </a:p>
        </p:txBody>
      </p:sp>
      <p:sp>
        <p:nvSpPr>
          <p:cNvPr id="5" name="Plassholder for lysbil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
        <p:nvSpPr>
          <p:cNvPr id="8" name="Rektangel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b-NO"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9" name="Undertit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sammenligning venstr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a:t>
            </a:r>
            <a:endParaRPr lang="nb-NO" dirty="0"/>
          </a:p>
        </p:txBody>
      </p:sp>
      <p:sp>
        <p:nvSpPr>
          <p:cNvPr id="4" name="Plassholder for innhol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2" name="Plassholder for sammenligning venstr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nb-NO"/>
              <a:t>Klikk for å redigere tekststiler</a:t>
            </a:r>
            <a:endParaRPr lang="nb-NO" dirty="0"/>
          </a:p>
        </p:txBody>
      </p:sp>
      <p:sp>
        <p:nvSpPr>
          <p:cNvPr id="8" name="Plassholder for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5" name="Plassholder for bunntekst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nb-NO"/>
              <a:t>Legge til en bunntekst</a:t>
            </a:r>
            <a:endParaRPr lang="nb-NO" dirty="0"/>
          </a:p>
        </p:txBody>
      </p:sp>
      <p:sp>
        <p:nvSpPr>
          <p:cNvPr id="6" name="Plassholder for lysbildenumm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bildet</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Skriv inn bildeteksten</a:t>
            </a:r>
            <a:endParaRPr lang="nb-NO" dirty="0"/>
          </a:p>
        </p:txBody>
      </p:sp>
      <p:sp>
        <p:nvSpPr>
          <p:cNvPr id="4" name="Plassholder for bunn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nb-NO"/>
              <a:t>Legge til en bunntekst</a:t>
            </a:r>
            <a:endParaRPr lang="nb-NO" dirty="0"/>
          </a:p>
        </p:txBody>
      </p:sp>
      <p:sp>
        <p:nvSpPr>
          <p:cNvPr id="2" name="Plassholder for lysbil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nb-NO" smtClean="0"/>
              <a:pPr/>
              <a:t>‹#›</a:t>
            </a:fld>
            <a:endParaRPr lang="nb-NO" dirty="0"/>
          </a:p>
        </p:txBody>
      </p:sp>
      <p:sp>
        <p:nvSpPr>
          <p:cNvPr id="5" name="Tit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nb-NO"/>
              <a:t>Klikk for å redigere tittelstil i malen</a:t>
            </a:r>
            <a:endParaRPr lang="nb-NO"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en takk">
    <p:bg>
      <p:bgPr>
        <a:solidFill>
          <a:schemeClr val="bg1">
            <a:lumMod val="95000"/>
          </a:schemeClr>
        </a:solidFill>
        <a:effectLst/>
      </p:bgPr>
    </p:bg>
    <p:spTree>
      <p:nvGrpSpPr>
        <p:cNvPr id="1" name=""/>
        <p:cNvGrpSpPr/>
        <p:nvPr/>
      </p:nvGrpSpPr>
      <p:grpSpPr>
        <a:xfrm>
          <a:off x="0" y="0"/>
          <a:ext cx="0" cy="0"/>
          <a:chOff x="0" y="0"/>
          <a:chExt cx="0" cy="0"/>
        </a:xfrm>
      </p:grpSpPr>
      <p:sp>
        <p:nvSpPr>
          <p:cNvPr id="41" name="Plassholder for bil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nb-NO"/>
              <a:t>Tusen takk</a:t>
            </a:r>
            <a:endParaRPr lang="nb-NO" dirty="0"/>
          </a:p>
        </p:txBody>
      </p:sp>
      <p:sp>
        <p:nvSpPr>
          <p:cNvPr id="9" name="Plassholder for tekst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3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Fullt navn</a:t>
            </a:r>
            <a:endParaRPr lang="nb-NO" dirty="0"/>
          </a:p>
        </p:txBody>
      </p:sp>
      <p:sp>
        <p:nvSpPr>
          <p:cNvPr id="10" name="Plassholder for tekst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3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Telefonnummer</a:t>
            </a:r>
            <a:endParaRPr lang="nb-NO" dirty="0"/>
          </a:p>
        </p:txBody>
      </p:sp>
      <p:sp>
        <p:nvSpPr>
          <p:cNvPr id="11" name="Plassholder for tekst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3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E-postadresse eller brukernavn for sosiale medier</a:t>
            </a:r>
            <a:endParaRPr lang="nb-NO" dirty="0"/>
          </a:p>
        </p:txBody>
      </p:sp>
      <p:sp>
        <p:nvSpPr>
          <p:cNvPr id="12" name="Plassholder for tekst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3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nb-NO"/>
              <a:t>Firmanettsted</a:t>
            </a:r>
            <a:endParaRPr lang="nb-NO" dirty="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8" name="Rektangel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5" name="Plassholder for lysbildenumm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sidetittelen</a:t>
            </a:r>
            <a:endParaRPr lang="nb-NO" dirty="0"/>
          </a:p>
        </p:txBody>
      </p:sp>
      <p:sp>
        <p:nvSpPr>
          <p:cNvPr id="7" name="Undertit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Undertittel</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4" name="Plassholder for bunntekst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nb-NO"/>
              <a:t>Legge til en bunntekst</a:t>
            </a:r>
            <a:endParaRPr lang="nb-NO" dirty="0"/>
          </a:p>
        </p:txBody>
      </p:sp>
      <p:sp>
        <p:nvSpPr>
          <p:cNvPr id="5" name="Plassholder for lysbildenumm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1"/>
          </a:p>
        </p:txBody>
      </p:sp>
      <p:sp>
        <p:nvSpPr>
          <p:cNvPr id="28" name="Rektangel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1"/>
          </a:p>
        </p:txBody>
      </p:sp>
      <p:sp>
        <p:nvSpPr>
          <p:cNvPr id="31" name="Frihåndsform: Figur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1"/>
          </a:p>
        </p:txBody>
      </p:sp>
      <p:sp>
        <p:nvSpPr>
          <p:cNvPr id="2" name="Plassholder for tit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nb-NO" noProof="1"/>
              <a:t>Klikk for å redigere sidetittelen</a:t>
            </a:r>
          </a:p>
        </p:txBody>
      </p:sp>
      <p:sp>
        <p:nvSpPr>
          <p:cNvPr id="3" name="Plassholder for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nb-NO" noProof="1"/>
              <a:t>Klikk for å redigere tekststiler</a:t>
            </a:r>
          </a:p>
          <a:p>
            <a:pPr lvl="1" rtl="0"/>
            <a:r>
              <a:rPr lang="nb-NO" noProof="1"/>
              <a:t>Andre nivå</a:t>
            </a:r>
          </a:p>
          <a:p>
            <a:pPr lvl="2" rtl="0"/>
            <a:r>
              <a:rPr lang="nb-NO" noProof="1"/>
              <a:t>Tredje nivå</a:t>
            </a:r>
          </a:p>
          <a:p>
            <a:pPr lvl="3" rtl="0"/>
            <a:r>
              <a:rPr lang="nb-NO" noProof="1"/>
              <a:t>Fjerde nivå</a:t>
            </a:r>
          </a:p>
          <a:p>
            <a:pPr lvl="4" rtl="0"/>
            <a:r>
              <a:rPr lang="nb-NO" noProof="1"/>
              <a:t>Femte nivå</a:t>
            </a:r>
          </a:p>
        </p:txBody>
      </p:sp>
      <p:sp>
        <p:nvSpPr>
          <p:cNvPr id="5" name="Plassholder for bunntekst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nb-NO" noProof="1"/>
              <a:t>Legge til en bunntekst</a:t>
            </a:r>
          </a:p>
        </p:txBody>
      </p:sp>
      <p:sp>
        <p:nvSpPr>
          <p:cNvPr id="6" name="Plassholder for lysbil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nb-NO" noProof="1" dirty="0" smtClean="0"/>
              <a:pPr/>
              <a:t>‹#›</a:t>
            </a:fld>
            <a:endParaRPr lang="nb-NO" noProof="1"/>
          </a:p>
        </p:txBody>
      </p:sp>
      <p:sp>
        <p:nvSpPr>
          <p:cNvPr id="4" name="Tekstboks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nb-NO" sz="2500" b="1" i="0" spc="-100" noProof="1">
                <a:solidFill>
                  <a:schemeClr val="accent1"/>
                </a:solidFill>
                <a:latin typeface="+mj-lt"/>
              </a:rPr>
              <a:t>TREY</a:t>
            </a:r>
            <a:r>
              <a:rPr lang="nb-NO" sz="1600" b="1" i="0" spc="-100" noProof="1">
                <a:solidFill>
                  <a:schemeClr val="accent1"/>
                </a:solidFill>
                <a:latin typeface="+mj-lt"/>
              </a:rPr>
              <a:t> </a:t>
            </a:r>
            <a:r>
              <a:rPr lang="nb-NO" sz="1600" b="1" i="0" spc="-100" baseline="0" noProof="1">
                <a:solidFill>
                  <a:schemeClr val="accent1"/>
                </a:solidFill>
                <a:latin typeface="+mj-lt"/>
              </a:rPr>
              <a:t/>
            </a:r>
            <a:br>
              <a:rPr lang="nb-NO" sz="1600" b="1" i="0" spc="-100" baseline="0" noProof="1">
                <a:solidFill>
                  <a:schemeClr val="accent1"/>
                </a:solidFill>
                <a:latin typeface="+mj-lt"/>
              </a:rPr>
            </a:br>
            <a:r>
              <a:rPr lang="nb-NO" sz="1100" b="0" i="0" spc="140" baseline="0" noProof="1">
                <a:solidFill>
                  <a:schemeClr val="tx1">
                    <a:lumMod val="75000"/>
                    <a:lumOff val="25000"/>
                  </a:schemeClr>
                </a:solidFill>
                <a:latin typeface="+mj-lt"/>
              </a:rPr>
              <a:t>r</a:t>
            </a:r>
            <a:r>
              <a:rPr lang="nb-NO" sz="1100" b="0" i="0" spc="140" noProof="1">
                <a:solidFill>
                  <a:schemeClr val="tx1">
                    <a:lumMod val="75000"/>
                    <a:lumOff val="25000"/>
                  </a:schemeClr>
                </a:solidFill>
                <a:latin typeface="+mj-lt"/>
              </a:rPr>
              <a:t>esearch</a:t>
            </a:r>
          </a:p>
        </p:txBody>
      </p:sp>
      <p:sp>
        <p:nvSpPr>
          <p:cNvPr id="9" name="Rektangel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1"/>
          </a:p>
        </p:txBody>
      </p:sp>
      <p:sp>
        <p:nvSpPr>
          <p:cNvPr id="29" name="Rektangel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1"/>
          </a:p>
        </p:txBody>
      </p:sp>
      <p:cxnSp>
        <p:nvCxnSpPr>
          <p:cNvPr id="18" name="Rett linje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11">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rot="5400000">
            <a:off x="109212" y="1353060"/>
            <a:ext cx="4869939" cy="4227760"/>
          </a:xfrm>
        </p:spPr>
      </p:pic>
      <p:sp>
        <p:nvSpPr>
          <p:cNvPr id="3" name="Tittel 2">
            <a:extLst>
              <a:ext uri="{FF2B5EF4-FFF2-40B4-BE49-F238E27FC236}">
                <a16:creationId xmlns:a16="http://schemas.microsoft.com/office/drawing/2014/main" id="{200B3D2B-613A-41BE-987D-E6A1324B456D}"/>
              </a:ext>
            </a:extLst>
          </p:cNvPr>
          <p:cNvSpPr>
            <a:spLocks noGrp="1"/>
          </p:cNvSpPr>
          <p:nvPr>
            <p:ph type="ctrTitle"/>
          </p:nvPr>
        </p:nvSpPr>
        <p:spPr>
          <a:xfrm>
            <a:off x="4816378" y="2861534"/>
            <a:ext cx="7375621" cy="1210814"/>
          </a:xfrm>
        </p:spPr>
        <p:txBody>
          <a:bodyPr rtlCol="0"/>
          <a:lstStyle/>
          <a:p>
            <a:r>
              <a:rPr lang="nb-NO" sz="6000" dirty="0"/>
              <a:t>Å TEGNE DET VI GJØR</a:t>
            </a:r>
            <a:endParaRPr lang="nb-NO" sz="6000" noProof="1"/>
          </a:p>
        </p:txBody>
      </p:sp>
      <p:sp>
        <p:nvSpPr>
          <p:cNvPr id="4" name="Undertittel 3">
            <a:extLst>
              <a:ext uri="{FF2B5EF4-FFF2-40B4-BE49-F238E27FC236}">
                <a16:creationId xmlns:a16="http://schemas.microsoft.com/office/drawing/2014/main" id="{4772945D-CA91-4CFE-8EB7-941C7618C994}"/>
              </a:ext>
            </a:extLst>
          </p:cNvPr>
          <p:cNvSpPr>
            <a:spLocks noGrp="1"/>
          </p:cNvSpPr>
          <p:nvPr>
            <p:ph type="subTitle" idx="1"/>
          </p:nvPr>
        </p:nvSpPr>
        <p:spPr>
          <a:xfrm>
            <a:off x="4816376" y="4072348"/>
            <a:ext cx="6053867" cy="478137"/>
          </a:xfrm>
        </p:spPr>
        <p:txBody>
          <a:bodyPr rtlCol="0"/>
          <a:lstStyle/>
          <a:p>
            <a:r>
              <a:rPr lang="nb-NO" noProof="1"/>
              <a:t>En visuell språkliggjøring av hverdagen i barnehagen.</a:t>
            </a: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descr="Uthevingsblokk">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3290060" y="150779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b-NO" dirty="0"/>
          </a:p>
        </p:txBody>
      </p:sp>
      <p:sp>
        <p:nvSpPr>
          <p:cNvPr id="3" name="Plassholder for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0" y="344991"/>
            <a:ext cx="4648200" cy="891381"/>
          </a:xfrm>
        </p:spPr>
        <p:txBody>
          <a:bodyPr rtlCol="0"/>
          <a:lstStyle/>
          <a:p>
            <a:r>
              <a:rPr lang="nb-NO" sz="2800" dirty="0" smtClean="0"/>
              <a:t>Vårt mål med prosjektet</a:t>
            </a:r>
            <a:endParaRPr lang="nb-NO" sz="2800" dirty="0"/>
          </a:p>
        </p:txBody>
      </p:sp>
      <p:sp>
        <p:nvSpPr>
          <p:cNvPr id="6" name="Plassholder for lysbil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nb-NO" smtClean="0"/>
              <a:pPr/>
              <a:t>2</a:t>
            </a:fld>
            <a:endParaRPr lang="nb-NO" dirty="0"/>
          </a:p>
        </p:txBody>
      </p:sp>
      <p:sp>
        <p:nvSpPr>
          <p:cNvPr id="7" name="Plassholder for innhold 6"/>
          <p:cNvSpPr>
            <a:spLocks noGrp="1"/>
          </p:cNvSpPr>
          <p:nvPr>
            <p:ph sz="half" idx="1"/>
          </p:nvPr>
        </p:nvSpPr>
        <p:spPr>
          <a:xfrm>
            <a:off x="426736" y="1622615"/>
            <a:ext cx="5472000" cy="4623721"/>
          </a:xfrm>
        </p:spPr>
        <p:txBody>
          <a:bodyPr/>
          <a:lstStyle/>
          <a:p>
            <a:r>
              <a:rPr lang="nb-NO" dirty="0" smtClean="0"/>
              <a:t>Vårt ene mål med språkprosjekt </a:t>
            </a:r>
            <a:r>
              <a:rPr lang="nb-NO" dirty="0"/>
              <a:t>er å øke de voksnes bevissthet og kompetanse på presentasjon og konkretisering av stoff som skal presenteres for og utarbeides sammen med </a:t>
            </a:r>
            <a:r>
              <a:rPr lang="nb-NO" dirty="0" smtClean="0"/>
              <a:t>barna</a:t>
            </a:r>
          </a:p>
          <a:p>
            <a:r>
              <a:rPr lang="nb-NO" dirty="0" smtClean="0"/>
              <a:t>Dette målet har vi prøvd å nå gjennom utstrakt visualisering </a:t>
            </a:r>
            <a:r>
              <a:rPr lang="nb-NO" dirty="0"/>
              <a:t>og </a:t>
            </a:r>
            <a:r>
              <a:rPr lang="nb-NO" dirty="0" smtClean="0"/>
              <a:t>systematisering av hverdagen </a:t>
            </a:r>
            <a:r>
              <a:rPr lang="nb-NO" dirty="0"/>
              <a:t>gjennom bruk av tegning og barns medvirkning</a:t>
            </a:r>
            <a:r>
              <a:rPr lang="nb-NO" dirty="0" smtClean="0"/>
              <a:t>.</a:t>
            </a:r>
          </a:p>
          <a:p>
            <a:r>
              <a:rPr lang="nb-NO" dirty="0" smtClean="0"/>
              <a:t>Vårt andre mål har vært å bruke denne visualiseringen til å stimulere og utfordre barnas evne til å sette ord på sine hverdagsopplevelser og som en støtte til gjenfortelling og gjenskaping hos barna.</a:t>
            </a:r>
          </a:p>
          <a:p>
            <a:r>
              <a:rPr lang="nb-NO" dirty="0" smtClean="0"/>
              <a:t>Til sist skulle disse visualiseringene henge </a:t>
            </a:r>
            <a:r>
              <a:rPr lang="nb-NO" dirty="0" smtClean="0"/>
              <a:t>tilgjengelig </a:t>
            </a:r>
            <a:r>
              <a:rPr lang="nb-NO" dirty="0" smtClean="0"/>
              <a:t>i barnehøyde slik at barna lett skal kunne se dem og bruke dem aktivt i sin gjenfortelling</a:t>
            </a:r>
          </a:p>
          <a:p>
            <a:endParaRPr lang="nb-NO" dirty="0"/>
          </a:p>
          <a:p>
            <a:endParaRPr lang="nb-NO" dirty="0"/>
          </a:p>
        </p:txBody>
      </p:sp>
      <p:pic>
        <p:nvPicPr>
          <p:cNvPr id="15" name="Plassholder for bilde 1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801" r="10801"/>
          <a:stretch>
            <a:fillRect/>
          </a:stretch>
        </p:blipFill>
        <p:spPr>
          <a:xfrm rot="5400000">
            <a:off x="6206264" y="907589"/>
            <a:ext cx="5566981" cy="4988176"/>
          </a:xfrm>
        </p:spPr>
      </p:pic>
      <p:pic>
        <p:nvPicPr>
          <p:cNvPr id="11" name="Plassholder for bilde 8">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rot="5400000">
            <a:off x="6184237" y="857316"/>
            <a:ext cx="5788741" cy="5186879"/>
          </a:xfrm>
        </p:spPr>
      </p:pic>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ssholder for bilde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7049" y="1885118"/>
            <a:ext cx="5131514" cy="4016905"/>
          </a:xfrm>
        </p:spPr>
      </p:pic>
      <p:sp>
        <p:nvSpPr>
          <p:cNvPr id="20" name="Rektangel 19" descr="Uthevingsblokk">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b-NO" dirty="0"/>
          </a:p>
        </p:txBody>
      </p:sp>
      <p:sp>
        <p:nvSpPr>
          <p:cNvPr id="2" name="Tittel 1">
            <a:extLst>
              <a:ext uri="{FF2B5EF4-FFF2-40B4-BE49-F238E27FC236}">
                <a16:creationId xmlns:a16="http://schemas.microsoft.com/office/drawing/2014/main" id="{3560F281-4FF6-4617-A809-AC9C15ECF18A}"/>
              </a:ext>
            </a:extLst>
          </p:cNvPr>
          <p:cNvSpPr>
            <a:spLocks noGrp="1"/>
          </p:cNvSpPr>
          <p:nvPr>
            <p:ph type="title"/>
          </p:nvPr>
        </p:nvSpPr>
        <p:spPr>
          <a:xfrm>
            <a:off x="2248348" y="0"/>
            <a:ext cx="9727652" cy="1467477"/>
          </a:xfrm>
        </p:spPr>
        <p:txBody>
          <a:bodyPr rtlCol="0"/>
          <a:lstStyle/>
          <a:p>
            <a:pPr rtl="0"/>
            <a:r>
              <a:rPr lang="nb-NO" sz="4800" dirty="0" smtClean="0"/>
              <a:t>Bakgrunn for valg av tema og mål</a:t>
            </a:r>
            <a:endParaRPr lang="nb-NO" sz="4800" dirty="0"/>
          </a:p>
        </p:txBody>
      </p:sp>
      <p:sp>
        <p:nvSpPr>
          <p:cNvPr id="3" name="Plassholder for tekst 2">
            <a:extLst>
              <a:ext uri="{FF2B5EF4-FFF2-40B4-BE49-F238E27FC236}">
                <a16:creationId xmlns:a16="http://schemas.microsoft.com/office/drawing/2014/main" id="{611DC577-0A95-47D0-95D9-5F8DA763D46B}"/>
              </a:ext>
            </a:extLst>
          </p:cNvPr>
          <p:cNvSpPr>
            <a:spLocks noGrp="1"/>
          </p:cNvSpPr>
          <p:nvPr>
            <p:ph type="body" sz="quarter" idx="32"/>
          </p:nvPr>
        </p:nvSpPr>
        <p:spPr>
          <a:xfrm>
            <a:off x="5099125" y="1097280"/>
            <a:ext cx="6876875" cy="2731047"/>
          </a:xfrm>
        </p:spPr>
        <p:txBody>
          <a:bodyPr rtlCol="0"/>
          <a:lstStyle/>
          <a:p>
            <a:r>
              <a:rPr lang="nb-NO" dirty="0"/>
              <a:t> </a:t>
            </a:r>
            <a:r>
              <a:rPr lang="nb-NO" dirty="0" smtClean="0"/>
              <a:t>I RAMMEPLANEN </a:t>
            </a:r>
            <a:r>
              <a:rPr lang="nb-NO" dirty="0"/>
              <a:t>FOR BARNEHAGER (01.08.17), STÅR DET:</a:t>
            </a:r>
            <a:br>
              <a:rPr lang="nb-NO" dirty="0"/>
            </a:br>
            <a:r>
              <a:rPr lang="nb-NO" dirty="0"/>
              <a:t/>
            </a:r>
            <a:br>
              <a:rPr lang="nb-NO" dirty="0"/>
            </a:br>
            <a:r>
              <a:rPr lang="nb-NO" dirty="0"/>
              <a:t> «Barnehagen skal introdusere nye situasjoner, temaer, fenomener, materialer og redskaper som bidrar til meningsfull samhandling. Barnas nysgjerrighet, kreativitet og vitebegjær skal anerkjennes, stimuleres og legges til grunn for deres læringsprosesser. Barna skal få undersøke, oppdage og forstå sammenhenger, utvide </a:t>
            </a:r>
            <a:r>
              <a:rPr lang="nb-NO" dirty="0" smtClean="0"/>
              <a:t>perspektiver </a:t>
            </a:r>
            <a:r>
              <a:rPr lang="nb-NO" dirty="0"/>
              <a:t>og få ny innsikt. Barna skal få bruke hele kroppen og alle sanser i sine læringsprosesser» (RP 2017 S.23).</a:t>
            </a:r>
          </a:p>
        </p:txBody>
      </p:sp>
      <p:sp>
        <p:nvSpPr>
          <p:cNvPr id="4" name="Plassholder for innhold 3">
            <a:extLst>
              <a:ext uri="{FF2B5EF4-FFF2-40B4-BE49-F238E27FC236}">
                <a16:creationId xmlns:a16="http://schemas.microsoft.com/office/drawing/2014/main" id="{D355C61F-C8F1-4977-8E1F-F16C0D9EA88C}"/>
              </a:ext>
            </a:extLst>
          </p:cNvPr>
          <p:cNvSpPr>
            <a:spLocks noGrp="1"/>
          </p:cNvSpPr>
          <p:nvPr>
            <p:ph sz="half" idx="1"/>
          </p:nvPr>
        </p:nvSpPr>
        <p:spPr>
          <a:xfrm>
            <a:off x="5518673" y="3958814"/>
            <a:ext cx="6241326" cy="2844537"/>
          </a:xfrm>
          <a:solidFill>
            <a:schemeClr val="bg1"/>
          </a:solidFill>
        </p:spPr>
        <p:txBody>
          <a:bodyPr rtlCol="0"/>
          <a:lstStyle/>
          <a:p>
            <a:r>
              <a:rPr lang="nb-NO" sz="1600" dirty="0"/>
              <a:t>På </a:t>
            </a:r>
            <a:r>
              <a:rPr lang="nb-NO" sz="1600" dirty="0" smtClean="0"/>
              <a:t>Bakklandet </a:t>
            </a:r>
            <a:r>
              <a:rPr lang="nb-NO" sz="1600" dirty="0"/>
              <a:t>startet vi å tegne ned dagens </a:t>
            </a:r>
            <a:r>
              <a:rPr lang="nb-NO" sz="1600" dirty="0" smtClean="0"/>
              <a:t>aktiviteter, </a:t>
            </a:r>
            <a:r>
              <a:rPr lang="nb-NO" sz="1600" dirty="0"/>
              <a:t>sanger, fenomener det ble stilt spørsmål rundt, ting barna fortalte, hendelser som skulle skje i </a:t>
            </a:r>
            <a:r>
              <a:rPr lang="nb-NO" sz="1600" dirty="0" smtClean="0"/>
              <a:t>barnehagen </a:t>
            </a:r>
            <a:r>
              <a:rPr lang="nb-NO" sz="1600" dirty="0"/>
              <a:t>for å hjelpe barn med språkutfordringer til å enklere forstå og kunne delta i </a:t>
            </a:r>
            <a:r>
              <a:rPr lang="nb-NO" sz="1600" dirty="0" smtClean="0"/>
              <a:t>samtaler</a:t>
            </a:r>
          </a:p>
          <a:p>
            <a:r>
              <a:rPr lang="nb-NO" sz="1600" dirty="0" smtClean="0"/>
              <a:t>Vi ønsket å lage </a:t>
            </a:r>
            <a:r>
              <a:rPr lang="nb-NO" sz="1600" dirty="0"/>
              <a:t>et hjelpemiddel </a:t>
            </a:r>
            <a:r>
              <a:rPr lang="nb-NO" sz="1600" dirty="0" smtClean="0"/>
              <a:t>der barna kunne </a:t>
            </a:r>
            <a:r>
              <a:rPr lang="nb-NO" sz="1600" dirty="0"/>
              <a:t>uttrykke seg ved hjelp av gjenkallelse av det som ble tegnet ned.</a:t>
            </a:r>
            <a:br>
              <a:rPr lang="nb-NO" sz="1600" dirty="0"/>
            </a:br>
            <a:r>
              <a:rPr lang="nb-NO" sz="1600" dirty="0"/>
              <a:t>Ganske fort oppdaget vi at dette var et nyttig og godt verktøy for alle barna i barnehagen</a:t>
            </a:r>
          </a:p>
        </p:txBody>
      </p:sp>
      <p:sp>
        <p:nvSpPr>
          <p:cNvPr id="6" name="Plassholder for lysbildenumm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nb-NO" smtClean="0"/>
              <a:pPr/>
              <a:t>3</a:t>
            </a:fld>
            <a:endParaRPr lang="nb-NO" dirty="0"/>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91669" y="470120"/>
            <a:ext cx="4120181" cy="5601645"/>
          </a:xfrm>
        </p:spPr>
      </p:pic>
      <p:sp>
        <p:nvSpPr>
          <p:cNvPr id="3" name="Tittel 2">
            <a:extLst>
              <a:ext uri="{FF2B5EF4-FFF2-40B4-BE49-F238E27FC236}">
                <a16:creationId xmlns:a16="http://schemas.microsoft.com/office/drawing/2014/main" id="{200B3D2B-613A-41BE-987D-E6A1324B456D}"/>
              </a:ext>
            </a:extLst>
          </p:cNvPr>
          <p:cNvSpPr>
            <a:spLocks noGrp="1"/>
          </p:cNvSpPr>
          <p:nvPr>
            <p:ph type="ctrTitle"/>
          </p:nvPr>
        </p:nvSpPr>
        <p:spPr>
          <a:xfrm>
            <a:off x="4808669" y="589071"/>
            <a:ext cx="6759388" cy="2681871"/>
          </a:xfrm>
        </p:spPr>
        <p:txBody>
          <a:bodyPr rtlCol="0"/>
          <a:lstStyle/>
          <a:p>
            <a:r>
              <a:rPr lang="nb-NO" sz="3200" dirty="0"/>
              <a:t>Vi besluttet å ta i bruk tegning i alle samlingsstunder og at dette skulle være vårt verktøy når vi skulle nå ut til barna med informasjon eller </a:t>
            </a:r>
            <a:r>
              <a:rPr lang="nb-NO" sz="3200" dirty="0" smtClean="0"/>
              <a:t>bearbeiding</a:t>
            </a:r>
            <a:r>
              <a:rPr lang="nb-NO" sz="3200" dirty="0"/>
              <a:t>.</a:t>
            </a:r>
          </a:p>
        </p:txBody>
      </p:sp>
      <p:sp>
        <p:nvSpPr>
          <p:cNvPr id="14" name="Plassholder for tekst 13">
            <a:extLst>
              <a:ext uri="{FF2B5EF4-FFF2-40B4-BE49-F238E27FC236}">
                <a16:creationId xmlns:a16="http://schemas.microsoft.com/office/drawing/2014/main" id="{F278402B-CA7D-4F5B-B3FA-ED74AB3CFB6C}"/>
              </a:ext>
            </a:extLst>
          </p:cNvPr>
          <p:cNvSpPr>
            <a:spLocks noGrp="1"/>
          </p:cNvSpPr>
          <p:nvPr>
            <p:ph type="body" sz="quarter" idx="13"/>
          </p:nvPr>
        </p:nvSpPr>
        <p:spPr>
          <a:xfrm>
            <a:off x="6927925" y="3668358"/>
            <a:ext cx="5264075" cy="3189642"/>
          </a:xfrm>
        </p:spPr>
        <p:txBody>
          <a:bodyPr rtlCol="0"/>
          <a:lstStyle/>
          <a:p>
            <a:r>
              <a:rPr lang="nb-NO" sz="2000" dirty="0"/>
              <a:t>Vi har </a:t>
            </a:r>
            <a:r>
              <a:rPr lang="nb-NO" sz="2000" dirty="0" smtClean="0"/>
              <a:t>opplevd at </a:t>
            </a:r>
            <a:r>
              <a:rPr lang="nb-NO" sz="2000" dirty="0"/>
              <a:t>dette har stor effekt på evnen til å kunne gjenfortelle med egne ord opplevelser eller </a:t>
            </a:r>
            <a:r>
              <a:rPr lang="nb-NO" sz="2000" dirty="0" smtClean="0"/>
              <a:t>ting man </a:t>
            </a:r>
            <a:r>
              <a:rPr lang="nb-NO" sz="2000" dirty="0"/>
              <a:t>ser frem til helt ned i ett-års alder og opplever </a:t>
            </a:r>
            <a:r>
              <a:rPr lang="nb-NO" sz="2000" dirty="0" smtClean="0"/>
              <a:t>dette som </a:t>
            </a:r>
            <a:r>
              <a:rPr lang="nb-NO" sz="2000" dirty="0"/>
              <a:t>en svært produktiv måte å </a:t>
            </a:r>
            <a:r>
              <a:rPr lang="nb-NO" sz="2000" dirty="0" smtClean="0"/>
              <a:t>drive </a:t>
            </a:r>
            <a:r>
              <a:rPr lang="nb-NO" sz="2000" dirty="0" smtClean="0"/>
              <a:t>språkutvikling på. Samtidig får man </a:t>
            </a:r>
            <a:r>
              <a:rPr lang="nb-NO" sz="2000" dirty="0"/>
              <a:t>trening i det å </a:t>
            </a:r>
            <a:r>
              <a:rPr lang="nb-NO" sz="2000" dirty="0" smtClean="0"/>
              <a:t>gjenskape en </a:t>
            </a:r>
            <a:r>
              <a:rPr lang="nb-NO" sz="2000" dirty="0"/>
              <a:t>historie </a:t>
            </a:r>
            <a:r>
              <a:rPr lang="nb-NO" sz="2000" dirty="0" smtClean="0"/>
              <a:t>eller opplevelse</a:t>
            </a:r>
            <a:r>
              <a:rPr lang="nb-NO" sz="2000" dirty="0"/>
              <a:t>.</a:t>
            </a:r>
          </a:p>
        </p:txBody>
      </p:sp>
      <p:sp>
        <p:nvSpPr>
          <p:cNvPr id="5" name="Plassholder for lysbildenumm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nb-NO" smtClean="0"/>
              <a:pPr/>
              <a:t>4</a:t>
            </a:fld>
            <a:endParaRPr lang="nb-NO" dirty="0"/>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lassholder for bilde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604173" y="2353633"/>
            <a:ext cx="5155827" cy="4449718"/>
          </a:xfrm>
        </p:spPr>
      </p:pic>
      <p:sp>
        <p:nvSpPr>
          <p:cNvPr id="3" name="Tittel 2">
            <a:extLst>
              <a:ext uri="{FF2B5EF4-FFF2-40B4-BE49-F238E27FC236}">
                <a16:creationId xmlns:a16="http://schemas.microsoft.com/office/drawing/2014/main" id="{200B3D2B-613A-41BE-987D-E6A1324B456D}"/>
              </a:ext>
            </a:extLst>
          </p:cNvPr>
          <p:cNvSpPr>
            <a:spLocks noGrp="1"/>
          </p:cNvSpPr>
          <p:nvPr>
            <p:ph type="title"/>
          </p:nvPr>
        </p:nvSpPr>
        <p:spPr>
          <a:xfrm>
            <a:off x="-1701" y="0"/>
            <a:ext cx="6241136" cy="3689873"/>
          </a:xfrm>
        </p:spPr>
        <p:txBody>
          <a:bodyPr rtlCol="0"/>
          <a:lstStyle/>
          <a:p>
            <a:r>
              <a:rPr lang="nb-NO" sz="3200" dirty="0"/>
              <a:t>Vi </a:t>
            </a:r>
            <a:r>
              <a:rPr lang="nb-NO" sz="3200" dirty="0" smtClean="0"/>
              <a:t>erfarer gjennom dette prosjektet </a:t>
            </a:r>
            <a:r>
              <a:rPr lang="nb-NO" sz="3200" dirty="0"/>
              <a:t>at det som </a:t>
            </a:r>
            <a:r>
              <a:rPr lang="nb-NO" sz="3200" dirty="0" smtClean="0"/>
              <a:t>blir </a:t>
            </a:r>
            <a:r>
              <a:rPr lang="nb-NO" sz="3200"/>
              <a:t>tegnet </a:t>
            </a:r>
            <a:r>
              <a:rPr lang="nb-NO" sz="3200" smtClean="0"/>
              <a:t>ned, </a:t>
            </a:r>
            <a:r>
              <a:rPr lang="nb-NO" sz="3200" dirty="0"/>
              <a:t>samtidig med at vi </a:t>
            </a:r>
            <a:r>
              <a:rPr lang="nb-NO" sz="3200" dirty="0" smtClean="0"/>
              <a:t>forteller, </a:t>
            </a:r>
            <a:r>
              <a:rPr lang="nb-NO" sz="3200" dirty="0"/>
              <a:t>lettere </a:t>
            </a:r>
            <a:r>
              <a:rPr lang="nb-NO" sz="3200" dirty="0" smtClean="0"/>
              <a:t>kan </a:t>
            </a:r>
            <a:r>
              <a:rPr lang="nb-NO" sz="3200" dirty="0"/>
              <a:t>gjenkalles </a:t>
            </a:r>
            <a:r>
              <a:rPr lang="nb-NO" sz="3200" dirty="0" smtClean="0"/>
              <a:t>av barnet selv. </a:t>
            </a:r>
            <a:r>
              <a:rPr lang="nb-NO" sz="3200" dirty="0"/>
              <a:t>I tillegg </a:t>
            </a:r>
            <a:r>
              <a:rPr lang="nb-NO" sz="3200" dirty="0" smtClean="0"/>
              <a:t>ser </a:t>
            </a:r>
            <a:r>
              <a:rPr lang="nb-NO" sz="3200" dirty="0"/>
              <a:t>vi at det </a:t>
            </a:r>
            <a:r>
              <a:rPr lang="nb-NO" sz="3200" dirty="0" smtClean="0"/>
              <a:t>blir </a:t>
            </a:r>
            <a:r>
              <a:rPr lang="nb-NO" sz="3200" dirty="0"/>
              <a:t>en kanal for barna til å kunne gjenfortelle hendelser og aktiviteter vi </a:t>
            </a:r>
            <a:r>
              <a:rPr lang="nb-NO" sz="3200" dirty="0" smtClean="0"/>
              <a:t>har  visualisert </a:t>
            </a:r>
            <a:r>
              <a:rPr lang="nb-NO" sz="3200" dirty="0"/>
              <a:t>til foreldrene sine.</a:t>
            </a:r>
          </a:p>
        </p:txBody>
      </p:sp>
      <p:sp>
        <p:nvSpPr>
          <p:cNvPr id="10" name="Plassholder for tekst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4627"/>
            <a:ext cx="6336254" cy="1070560"/>
          </a:xfrm>
        </p:spPr>
        <p:txBody>
          <a:bodyPr rtlCol="0"/>
          <a:lstStyle/>
          <a:p>
            <a:pPr rtl="0"/>
            <a:r>
              <a:rPr lang="nb-NO" dirty="0" smtClean="0"/>
              <a:t>Dette skaper forutsigbarhet samtidig som at det gir barnet hjelp til å tilbakekalle og sette ord på sine opplevelser fra barnehagedagen og hendelser som skal skje.</a:t>
            </a:r>
            <a:endParaRPr lang="nb-NO" dirty="0"/>
          </a:p>
        </p:txBody>
      </p:sp>
      <p:sp>
        <p:nvSpPr>
          <p:cNvPr id="5" name="Plassholder for lysbildenumm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nb-NO" smtClean="0"/>
              <a:pPr rtl="0"/>
              <a:t>5</a:t>
            </a:fld>
            <a:endParaRPr lang="nb-NO" dirty="0"/>
          </a:p>
        </p:txBody>
      </p:sp>
    </p:spTree>
    <p:extLst>
      <p:ext uri="{BB962C8B-B14F-4D97-AF65-F5344CB8AC3E}">
        <p14:creationId xmlns:p14="http://schemas.microsoft.com/office/powerpoint/2010/main" val="2117695413"/>
      </p:ext>
    </p:extLst>
  </p:cSld>
  <p:clrMapOvr>
    <a:masterClrMapping/>
  </p:clrMapOvr>
</p:sld>
</file>

<file path=ppt/theme/theme1.xml><?xml version="1.0" encoding="utf-8"?>
<a:theme xmlns:a="http://schemas.openxmlformats.org/drawingml/2006/main" name="Office-tem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366_TF16411250.potx" id="{5418D89F-80AD-435A-A444-A2E4E1D140C1}" vid="{2394A463-ECAA-45BB-9719-37B3B2A153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http://purl.org/dc/dcmitype/"/>
    <ds:schemaRef ds:uri="http://schemas.microsoft.com/sharepoint/v3"/>
    <ds:schemaRef ds:uri="6dc4bcd6-49db-4c07-9060-8acfc67cef9f"/>
    <ds:schemaRef ds:uri="http://schemas.microsoft.com/office/2006/metadata/properties"/>
    <ds:schemaRef ds:uri="fb0879af-3eba-417a-a55a-ffe6dcd6ca77"/>
    <ds:schemaRef ds:uri="http://www.w3.org/XML/1998/namespace"/>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Tydelig forretningspresentasjon</Template>
  <TotalTime>0</TotalTime>
  <Words>375</Words>
  <Application>Microsoft Office PowerPoint</Application>
  <PresentationFormat>Widescreen</PresentationFormat>
  <Paragraphs>20</Paragraphs>
  <Slides>5</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Calibri</vt:lpstr>
      <vt:lpstr>Candara</vt:lpstr>
      <vt:lpstr>Corbel</vt:lpstr>
      <vt:lpstr>Times New Roman</vt:lpstr>
      <vt:lpstr>Office-tema</vt:lpstr>
      <vt:lpstr>Å TEGNE DET VI GJØR</vt:lpstr>
      <vt:lpstr>PowerPoint-presentasjon</vt:lpstr>
      <vt:lpstr>Bakgrunn for valg av tema og mål</vt:lpstr>
      <vt:lpstr>Vi besluttet å ta i bruk tegning i alle samlingsstunder og at dette skulle være vårt verktøy når vi skulle nå ut til barna med informasjon eller bearbeiding.</vt:lpstr>
      <vt:lpstr>Vi erfarer gjennom dette prosjektet at det som blir tegnet ned, samtidig med at vi forteller, lettere kan gjenkalles av barnet selv. I tillegg ser vi at det blir en kanal for barna til å kunne gjenfortelle hendelser og aktiviteter vi har  visualisert til foreldrene sine.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2019-02-19T12:01:11Z</dcterms:created>
  <dcterms:modified xsi:type="dcterms:W3CDTF">2019-03-11T07:18:54Z</dcterms:modified>
</cp:coreProperties>
</file>